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67" r:id="rId4"/>
    <p:sldId id="268" r:id="rId5"/>
    <p:sldId id="269" r:id="rId6"/>
    <p:sldId id="276" r:id="rId7"/>
    <p:sldId id="270" r:id="rId8"/>
    <p:sldId id="271" r:id="rId9"/>
    <p:sldId id="278" r:id="rId10"/>
    <p:sldId id="277" r:id="rId11"/>
    <p:sldId id="272" r:id="rId12"/>
    <p:sldId id="274" r:id="rId13"/>
    <p:sldId id="275" r:id="rId14"/>
    <p:sldId id="258" r:id="rId15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8" autoAdjust="0"/>
    <p:restoredTop sz="82508" autoAdjust="0"/>
  </p:normalViewPr>
  <p:slideViewPr>
    <p:cSldViewPr snapToGrid="0">
      <p:cViewPr varScale="1">
        <p:scale>
          <a:sx n="113" d="100"/>
          <a:sy n="113" d="100"/>
        </p:scale>
        <p:origin x="4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79722" y="1418026"/>
            <a:ext cx="6515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Configuration</a:t>
            </a:r>
            <a:r xmlns:a="http://schemas.openxmlformats.org/drawingml/2006/main"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en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Row</a:t>
            </a:r>
            <a:r xmlns:a="http://schemas.openxmlformats.org/drawingml/2006/main"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en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Level </a:t>
            </a:r>
            <a:r xmlns:a="http://schemas.openxmlformats.org/drawingml/2006/main"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Security</a:t>
            </a:r>
            <a:endParaRPr xmlns:a="http://schemas.openxmlformats.org/drawingml/2006/main"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9721" y="1361581"/>
            <a:ext cx="6515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Configuration</a:t>
            </a:r>
            <a:r xmlns:a="http://schemas.openxmlformats.org/drawingml/2006/main"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en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Row</a:t>
            </a:r>
            <a:r xmlns:a="http://schemas.openxmlformats.org/drawingml/2006/main"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en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Level </a:t>
            </a:r>
            <a:r xmlns:a="http://schemas.openxmlformats.org/drawingml/2006/main"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Security</a:t>
            </a:r>
            <a:endParaRPr xmlns:a="http://schemas.openxmlformats.org/drawingml/2006/main"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368" y="915949"/>
            <a:ext cx="971234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Restart report publication </a:t>
            </a:r>
            <a:r xmlns:a="http://schemas.openxmlformats.org/drawingml/2006/main"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 xmlns:a="http://schemas.openxmlformats.org/drawingml/2006/main"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Swiss</a:t>
            </a:r>
            <a:r xmlns:a="http://schemas.openxmlformats.org/drawingml/2006/main"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</a:t>
            </a:r>
            <a:r xmlns:a="http://schemas.openxmlformats.org/drawingml/2006/main"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configured </a:t>
            </a:r>
            <a:r xmlns:a="http://schemas.openxmlformats.org/drawingml/2006/main"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replace </a:t>
            </a:r>
            <a:r xmlns:a="http://schemas.openxmlformats.org/drawingml/2006/main"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 xmlns:a="http://schemas.openxmlformats.org/drawingml/2006/main"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</a:t>
            </a:r>
            <a:r xmlns:a="http://schemas.openxmlformats.org/drawingml/2006/main"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publication</a:t>
            </a:r>
            <a:endParaRPr xmlns:a="http://schemas.openxmlformats.org/drawingml/2006/main"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4"/>
          <a:stretch/>
        </p:blipFill>
        <p:spPr bwMode="auto">
          <a:xfrm>
            <a:off x="442812" y="1544216"/>
            <a:ext cx="4501721" cy="3027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366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5631" y="913911"/>
            <a:ext cx="11125901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three dots next to the </a:t>
            </a:r>
            <a:r xmlns:a="http://schemas.openxmlformats.org/drawingml/2006/main"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</a:t>
            </a:r>
            <a:r xmlns:a="http://schemas.openxmlformats.org/drawingml/2006/main"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 in the workspace under </a:t>
            </a:r>
            <a:r xmlns:a="http://schemas.openxmlformats.org/drawingml/2006/main"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 xmlns:a="http://schemas.openxmlformats.org/drawingml/2006/main"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 xmlns:a="http://schemas.openxmlformats.org/drawingml/2006/main"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 xmlns:a="http://schemas.openxmlformats.org/drawingml/2006/main"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xmlns:a="http://schemas.openxmlformats.org/drawingml/2006/main"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01" y="1479846"/>
            <a:ext cx="6620799" cy="4315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4817534" y="1583267"/>
            <a:ext cx="2175866" cy="364066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80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6050" y="824534"/>
            <a:ext cx="725790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in case no RLS configuration is made the interface is</a:t>
            </a:r>
            <a:endParaRPr xmlns:a="http://schemas.openxmlformats.org/drawingml/2006/main"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93" y="1301092"/>
            <a:ext cx="5186045" cy="1877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22893" y="3391918"/>
            <a:ext cx="10599889" cy="765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Note that after RLS configuration the interface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changes,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map </a:t>
            </a:r>
            <a:r xmlns:a="http://schemas.openxmlformats.org/drawingml/2006/main"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 xmlns:a="http://schemas.openxmlformats.org/drawingml/2006/main"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Swiss role </a:t>
            </a:r>
            <a:r xmlns:a="http://schemas.openxmlformats.org/drawingml/2006/main"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to one of the users' emails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93" y="3882959"/>
            <a:ext cx="6248721" cy="254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6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475" y="925799"/>
            <a:ext cx="10750956" cy="1186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Share the report with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that user then </a:t>
            </a:r>
            <a:r xmlns:a="http://schemas.openxmlformats.org/drawingml/2006/main"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log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 xmlns:a="http://schemas.openxmlformats.org/drawingml/2006/main"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with the user in question in a browser in private mode to test</a:t>
            </a:r>
            <a:endParaRPr xmlns:a="http://schemas.openxmlformats.org/drawingml/2006/main"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 xmlns:a="http://schemas.openxmlformats.org/drawingml/2006/main"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RLS-based filter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3" y="2112405"/>
            <a:ext cx="2282563" cy="2679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500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427" y="848232"/>
            <a:ext cx="1139677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Note: </a:t>
            </a:r>
            <a:r xmlns:a="http://schemas.openxmlformats.org/drawingml/2006/main"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This lab requires a </a:t>
            </a: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Power BI Services account </a:t>
            </a:r>
            <a:r xmlns:a="http://schemas.openxmlformats.org/drawingml/2006/main">
              <a:rPr lang="en" u="sng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with administrator privileges </a:t>
            </a:r>
            <a:r xmlns:a="http://schemas.openxmlformats.org/drawingml/2006/main"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and the file </a:t>
            </a: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VenteParPaysEu.xlsx </a:t>
            </a:r>
            <a:r xmlns:a="http://schemas.openxmlformats.org/drawingml/2006/main"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 the </a:t>
            </a: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Excel Files </a:t>
            </a:r>
            <a:r xmlns:a="http://schemas.openxmlformats.org/drawingml/2006/main"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Folder</a:t>
            </a:r>
            <a:endParaRPr xmlns:a="http://schemas.openxmlformats.org/drawingml/2006/main"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0427" y="1644851"/>
            <a:ext cx="3540906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by loading the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endParaRPr xmlns:a="http://schemas.openxmlformats.org/drawingml/2006/main"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6" y="2238238"/>
            <a:ext cx="5201969" cy="4092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08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632" y="821461"/>
            <a:ext cx="5754652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visuals at the report level and create simple report</a:t>
            </a:r>
            <a:endParaRPr xmlns:a="http://schemas.openxmlformats.org/drawingml/2006/main"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2" y="1443571"/>
            <a:ext cx="6153294" cy="4071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17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26" y="2471138"/>
            <a:ext cx="4279701" cy="2947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8525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191329" y="2318726"/>
            <a:ext cx="343535" cy="38036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95632" y="779642"/>
            <a:ext cx="76125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Publish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 report to Power BI Service by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clicking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Publish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at the top right</a:t>
            </a:r>
            <a:endParaRPr xmlns:a="http://schemas.openxmlformats.org/drawingml/2006/main"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95631" y="1360349"/>
            <a:ext cx="61837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Publish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 report to Power BI Service </a:t>
            </a:r>
            <a:r xmlns:a="http://schemas.openxmlformats.org/drawingml/2006/main">
              <a:rPr kumimoji="0" lang="e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to one of the reports</a:t>
            </a:r>
            <a:endParaRPr xmlns:a="http://schemas.openxmlformats.org/drawingml/2006/main"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544" y="2471137"/>
            <a:ext cx="3962506" cy="2947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03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8525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9802" y="852523"/>
            <a:ext cx="998735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</a:t>
            </a:r>
            <a:r xmlns:a="http://schemas.openxmlformats.org/drawingml/2006/main"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</a:t>
            </a:r>
            <a:r xmlns:a="http://schemas.openxmlformats.org/drawingml/2006/main"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 xmlns:a="http://schemas.openxmlformats.org/drawingml/2006/main"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fully</a:t>
            </a:r>
            <a:r xmlns:a="http://schemas.openxmlformats.org/drawingml/2006/main"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visualized</a:t>
            </a:r>
            <a:r xmlns:a="http://schemas.openxmlformats.org/drawingml/2006/main"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without</a:t>
            </a:r>
            <a:r xmlns:a="http://schemas.openxmlformats.org/drawingml/2006/main"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exception </a:t>
            </a:r>
            <a:r xmlns:a="http://schemas.openxmlformats.org/drawingml/2006/main"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</a:t>
            </a:r>
            <a:r xmlns:a="http://schemas.openxmlformats.org/drawingml/2006/main"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 Service </a:t>
            </a:r>
            <a:r xmlns:a="http://schemas.openxmlformats.org/drawingml/2006/main"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clicking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</a:t>
            </a:r>
            <a:endParaRPr xmlns:a="http://schemas.openxmlformats.org/drawingml/2006/main"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56" y="1868336"/>
            <a:ext cx="6954220" cy="240063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88168" y="3068654"/>
            <a:ext cx="693019" cy="338690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8525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927" y="1036878"/>
            <a:ext cx="978110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back to </a:t>
            </a:r>
            <a:r xmlns:a="http://schemas.openxmlformats.org/drawingml/2006/main"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Desktop </a:t>
            </a:r>
            <a:r xmlns:a="http://schemas.openxmlformats.org/drawingml/2006/main"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click </a:t>
            </a:r>
            <a:r xmlns:a="http://schemas.openxmlformats.org/drawingml/2006/main"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</a:t>
            </a:r>
            <a:r xmlns:a="http://schemas.openxmlformats.org/drawingml/2006/main"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 xmlns:a="http://schemas.openxmlformats.org/drawingml/2006/main"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Roles</a:t>
            </a:r>
            <a:r xmlns:a="http://schemas.openxmlformats.org/drawingml/2006/main"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</a:t>
            </a:r>
            <a:r xmlns:a="http://schemas.openxmlformats.org/drawingml/2006/main"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 </a:t>
            </a:r>
            <a:r xmlns:a="http://schemas.openxmlformats.org/drawingml/2006/main"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</a:t>
            </a:r>
            <a:r xmlns:a="http://schemas.openxmlformats.org/drawingml/2006/main"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xmlns:a="http://schemas.openxmlformats.org/drawingml/2006/main"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21" y="1635562"/>
            <a:ext cx="4797974" cy="1447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968026" y="1635562"/>
            <a:ext cx="721895" cy="20330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44239" y="1897965"/>
            <a:ext cx="438867" cy="621544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0927" y="3331786"/>
            <a:ext cx="4175117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that no roles are configured now</a:t>
            </a:r>
            <a:endParaRPr xmlns:a="http://schemas.openxmlformats.org/drawingml/2006/main"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73"/>
          <a:stretch/>
        </p:blipFill>
        <p:spPr bwMode="auto">
          <a:xfrm>
            <a:off x="591542" y="3846262"/>
            <a:ext cx="3072130" cy="1550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5791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5632" y="866488"/>
            <a:ext cx="4540730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 roles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 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</a:t>
            </a:r>
            <a:endParaRPr xmlns:a="http://schemas.openxmlformats.org/drawingml/2006/main"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98" y="1369996"/>
            <a:ext cx="8561470" cy="1296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/>
          <p:cNvSpPr/>
          <p:nvPr/>
        </p:nvSpPr>
        <p:spPr>
          <a:xfrm>
            <a:off x="2695226" y="1427282"/>
            <a:ext cx="721895" cy="20330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60441" y="1763204"/>
            <a:ext cx="538479" cy="812356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99" y="3502879"/>
            <a:ext cx="9764488" cy="2934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295632" y="2897692"/>
            <a:ext cx="850630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a 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Swiss role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table to see only data related to the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Swiss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</a:t>
            </a:r>
            <a:endParaRPr xmlns:a="http://schemas.openxmlformats.org/drawingml/2006/main"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380067" y="5469467"/>
            <a:ext cx="406400" cy="3894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1</a:t>
            </a:r>
            <a:endParaRPr xmlns:a="http://schemas.openxmlformats.org/drawingml/2006/main"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213921" y="4969933"/>
            <a:ext cx="406400" cy="3894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2</a:t>
            </a:r>
            <a:endParaRPr xmlns:a="http://schemas.openxmlformats.org/drawingml/2006/main"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7992534" y="5985933"/>
            <a:ext cx="406400" cy="3894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3</a:t>
            </a:r>
            <a:endParaRPr xmlns:a="http://schemas.openxmlformats.org/drawingml/2006/main" lang="en-US" b="1" dirty="0"/>
          </a:p>
        </p:txBody>
      </p:sp>
    </p:spTree>
    <p:extLst>
      <p:ext uri="{BB962C8B-B14F-4D97-AF65-F5344CB8AC3E}">
        <p14:creationId xmlns:p14="http://schemas.microsoft.com/office/powerpoint/2010/main" val="323662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5631" y="813856"/>
            <a:ext cx="1149843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to menu 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as roles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notice that the new role has just been added, select the new role and then click 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xmlns:a="http://schemas.openxmlformats.org/drawingml/2006/main"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881" y="1576099"/>
            <a:ext cx="6840965" cy="4738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2394139" y="1576099"/>
            <a:ext cx="721895" cy="20330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92472" y="3843448"/>
            <a:ext cx="2609661" cy="152819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0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5631" y="813856"/>
            <a:ext cx="11498436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only data related to </a:t>
            </a:r>
            <a:r xmlns:a="http://schemas.openxmlformats.org/drawingml/2006/main"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Swisse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shown in the report</a:t>
            </a:r>
            <a:endParaRPr xmlns:a="http://schemas.openxmlformats.org/drawingml/2006/main"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1434347"/>
            <a:ext cx="7573432" cy="3210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775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325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46</cp:revision>
  <dcterms:created xsi:type="dcterms:W3CDTF">2024-12-26T12:00:01Z</dcterms:created>
  <dcterms:modified xsi:type="dcterms:W3CDTF">2025-01-06T17:43:22Z</dcterms:modified>
</cp:coreProperties>
</file>