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045" y="1536392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les 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du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texte et csv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9045" y="1474303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les </a:t>
            </a:r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du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texte et csv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du texte et CSV 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6572"/>
          <a:stretch/>
        </p:blipFill>
        <p:spPr bwMode="auto">
          <a:xfrm>
            <a:off x="3664796" y="3000304"/>
            <a:ext cx="3609340" cy="3103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34" y="2082800"/>
            <a:ext cx="1744491" cy="4462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79879" y="4774918"/>
            <a:ext cx="434622" cy="41204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508045" y="3855156"/>
            <a:ext cx="434622" cy="4120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49178" y="654654"/>
            <a:ext cx="85459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laboratoire utilise les fichiers CSV situés dans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CSVSource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9178" y="1158233"/>
            <a:ext cx="59572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Choisissez la source de données dans le menu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Plus...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du texte et CSV 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04" b="11520"/>
          <a:stretch/>
        </p:blipFill>
        <p:spPr bwMode="auto">
          <a:xfrm>
            <a:off x="609493" y="1279181"/>
            <a:ext cx="2811145" cy="225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1" y="4440993"/>
            <a:ext cx="7448549" cy="1519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1653750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20638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en-US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98409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en-US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583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Accédez au dossier contenant les fichiers CSV, sélectionnez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FactSales.csv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cliquez sur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8799" y="3837661"/>
            <a:ext cx="5162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 les trois champs en haut de la table.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51955" y="1129647"/>
            <a:ext cx="76530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L'Unicode utilisé.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séparateur de colonnes utilisé dans le fichier CSV.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L'option de charger les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 premières lignes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toutes les données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2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du texte et CSV 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8" b="13347"/>
          <a:stretch/>
        </p:blipFill>
        <p:spPr bwMode="auto">
          <a:xfrm>
            <a:off x="599086" y="1510770"/>
            <a:ext cx="6258913" cy="52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val 16"/>
          <p:cNvSpPr/>
          <p:nvPr/>
        </p:nvSpPr>
        <p:spPr>
          <a:xfrm>
            <a:off x="4837662" y="1255678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41772" y="120854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08854" y="125592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1866" y="6974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 également les boutons situés en bas de la fenêtre.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479" y="2192392"/>
            <a:ext cx="88056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Charger les données immédiatement dans Power BI.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Passer à l’éditeur Power Query avant de charger les données pour les transformer.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Annuler l’importation.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479" y="3784158"/>
            <a:ext cx="8611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Répétez la même procédure avec les autres fichiers CSV.</a:t>
            </a:r>
            <a:b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Ensuite, sélectionnez le menu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Modèle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l'extrême gauche et remarquez qu'il n'y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aucun lien entre les tables importées, contrairement au laboratoire précédent.</a:t>
            </a:r>
          </a:p>
        </p:txBody>
      </p:sp>
    </p:spTree>
    <p:extLst>
      <p:ext uri="{BB962C8B-B14F-4D97-AF65-F5344CB8AC3E}">
        <p14:creationId xmlns:p14="http://schemas.microsoft.com/office/powerpoint/2010/main" val="35393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du texte et CSV 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8" b="13347"/>
          <a:stretch/>
        </p:blipFill>
        <p:spPr bwMode="auto">
          <a:xfrm>
            <a:off x="599086" y="1510770"/>
            <a:ext cx="6258913" cy="52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val 16"/>
          <p:cNvSpPr/>
          <p:nvPr/>
        </p:nvSpPr>
        <p:spPr>
          <a:xfrm>
            <a:off x="4837662" y="1255678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41772" y="120854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08854" y="125592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1866" y="6974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 également les boutons situés en bas de la fenêtre.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479" y="2192392"/>
            <a:ext cx="88056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Charger les données immédiatement dans Power BI.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Passer à l’éditeur Power Query avant de charger les données pour les transformer.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Annuler l’importation.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479" y="3784158"/>
            <a:ext cx="8611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Répétez la même procédure avec les autres fichiers CSV.</a:t>
            </a:r>
            <a:b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Ensuite, sélectionnez le menu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Modèle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l'extrême gauche et remarquez qu'il n'y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aucun lien entre les tables importées, contrairement au laboratoire précédent.</a:t>
            </a:r>
          </a:p>
        </p:txBody>
      </p:sp>
    </p:spTree>
    <p:extLst>
      <p:ext uri="{BB962C8B-B14F-4D97-AF65-F5344CB8AC3E}">
        <p14:creationId xmlns:p14="http://schemas.microsoft.com/office/powerpoint/2010/main" val="275507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217</Words>
  <Application>Microsoft Office PowerPoint</Application>
  <PresentationFormat>Widescreen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</cp:revision>
  <dcterms:created xsi:type="dcterms:W3CDTF">2024-12-26T12:00:01Z</dcterms:created>
  <dcterms:modified xsi:type="dcterms:W3CDTF">2025-04-03T10:14:00Z</dcterms:modified>
</cp:coreProperties>
</file>