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88622" autoAdjust="0"/>
  </p:normalViewPr>
  <p:slideViewPr>
    <p:cSldViewPr snapToGrid="0">
      <p:cViewPr varScale="1">
        <p:scale>
          <a:sx n="113" d="100"/>
          <a:sy n="113" d="100"/>
        </p:scale>
        <p:origin x="21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23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22424" y="2264525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Les paramètres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7580" y="2196792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Les paramètres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81812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paramètres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5244" y="1266107"/>
            <a:ext cx="8686800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Edit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imported query</a:t>
            </a: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8" b="22045"/>
          <a:stretch/>
        </p:blipFill>
        <p:spPr bwMode="auto">
          <a:xfrm>
            <a:off x="751804" y="1803218"/>
            <a:ext cx="2108835" cy="1630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24" y="4526139"/>
            <a:ext cx="4536440" cy="184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9178" y="740057"/>
            <a:ext cx="8271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Cet atelier utilise les fichiers CSV situés dans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resources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\Source Files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5244" y="3934176"/>
            <a:ext cx="58554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Sélectionnez la source, puis modifiez la requête M.</a:t>
            </a:r>
          </a:p>
        </p:txBody>
      </p:sp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65" y="1103831"/>
            <a:ext cx="4286848" cy="181952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27289" y="1399822"/>
            <a:ext cx="541867" cy="186267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65923" y="1992721"/>
            <a:ext cx="670537" cy="277066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65923" y="2697803"/>
            <a:ext cx="1530390" cy="225557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517515" y="1102341"/>
            <a:ext cx="486383" cy="418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3787926" y="1606834"/>
            <a:ext cx="486383" cy="418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4361234" y="2601196"/>
            <a:ext cx="486383" cy="418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3</a:t>
            </a:r>
            <a:endParaRPr lang="en-US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944" y="1492955"/>
            <a:ext cx="4868010" cy="3854915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8754893" y="1818278"/>
            <a:ext cx="486383" cy="418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4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10236740" y="4019972"/>
            <a:ext cx="486383" cy="418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5</a:t>
            </a:r>
            <a:endParaRPr lang="en-US" b="1" dirty="0"/>
          </a:p>
        </p:txBody>
      </p:sp>
      <p:sp>
        <p:nvSpPr>
          <p:cNvPr id="24" name="Right Arrow 23"/>
          <p:cNvSpPr/>
          <p:nvPr/>
        </p:nvSpPr>
        <p:spPr>
          <a:xfrm>
            <a:off x="5286539" y="2923360"/>
            <a:ext cx="745788" cy="5721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9178" y="500004"/>
            <a:ext cx="11012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Créez un paramètre nommé </a:t>
            </a:r>
            <a:r>
              <a:rPr lang="fr-FR" b="1" dirty="0" err="1"/>
              <a:t>FilePath</a:t>
            </a:r>
            <a:r>
              <a:rPr lang="fr-FR" dirty="0"/>
              <a:t> avec </a:t>
            </a:r>
            <a:r>
              <a:rPr lang="fr-FR" b="1" dirty="0"/>
              <a:t>Texte</a:t>
            </a:r>
            <a:r>
              <a:rPr lang="fr-FR" dirty="0"/>
              <a:t> comme type, et choisissez comme valeur par défaut l'emplacement du dossier répliqué.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6302" y="5614073"/>
            <a:ext cx="55669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Notez que les données restent intactes sans erreurs.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9178" y="216445"/>
            <a:ext cx="181812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paramètres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79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4"/>
          <p:cNvSpPr txBox="1"/>
          <p:nvPr/>
        </p:nvSpPr>
        <p:spPr>
          <a:xfrm>
            <a:off x="4402178" y="268520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4333426" y="2603133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75</Words>
  <Application>Microsoft Office PowerPoint</Application>
  <PresentationFormat>Widescreen</PresentationFormat>
  <Paragraphs>18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41</cp:revision>
  <dcterms:created xsi:type="dcterms:W3CDTF">2024-12-26T12:00:01Z</dcterms:created>
  <dcterms:modified xsi:type="dcterms:W3CDTF">2025-03-10T14:02:45Z</dcterms:modified>
</cp:coreProperties>
</file>