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74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6731" y="2559691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Merge vs Append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9180" y="2479120"/>
            <a:ext cx="86957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Merge vs Append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2297" y="233001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 vs Append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029" y="3063011"/>
            <a:ext cx="4563434" cy="1715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222297" y="660835"/>
            <a:ext cx="11749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Note : Ce laboratoire utilise les fichiers </a:t>
            </a:r>
            <a:r>
              <a:rPr lang="fr-FR" sz="2000" b="1" dirty="0" smtClean="0"/>
              <a:t>File1.txt </a:t>
            </a:r>
            <a:r>
              <a:rPr lang="fr-FR" sz="2000" dirty="0" smtClean="0"/>
              <a:t>et </a:t>
            </a:r>
            <a:r>
              <a:rPr lang="fr-FR" sz="2000" b="1" dirty="0" smtClean="0"/>
              <a:t>File2.txt</a:t>
            </a:r>
            <a:r>
              <a:rPr lang="fr-FR" sz="2000" dirty="0" smtClean="0"/>
              <a:t> </a:t>
            </a:r>
            <a:r>
              <a:rPr lang="fr-FR" sz="2000" dirty="0"/>
              <a:t>situés dans le dossier </a:t>
            </a:r>
            <a:r>
              <a:rPr lang="fr-FR" sz="2000" b="1" dirty="0" err="1"/>
              <a:t>resources</a:t>
            </a:r>
            <a:r>
              <a:rPr lang="fr-FR" sz="2000" b="1" dirty="0"/>
              <a:t>\Multiple Files\Files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222297" y="1203256"/>
            <a:ext cx="82210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Recherchez les fichiers </a:t>
            </a:r>
            <a:r>
              <a:rPr lang="fr-FR" sz="2000" b="1" dirty="0"/>
              <a:t>File1.txt et File2.txt</a:t>
            </a:r>
            <a:r>
              <a:rPr lang="fr-FR" sz="2000" dirty="0"/>
              <a:t> dans l'éditeur de requêtes.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41121" y="1751491"/>
            <a:ext cx="6629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Vérifiez si les deux fichiers ont la même structure de données.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41121" y="2289389"/>
            <a:ext cx="8282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Remarquez qu'il y a une ligne en commun entre les deux fichiers.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32" y="1370610"/>
            <a:ext cx="11283423" cy="18996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2297" y="233001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 vs Append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9149" y="1647655"/>
            <a:ext cx="489512" cy="133019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831290" y="3003082"/>
            <a:ext cx="1593897" cy="238708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760017" y="1853911"/>
            <a:ext cx="490890" cy="793036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2297" y="862332"/>
            <a:ext cx="113786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Sélectionnez "Fusionner les requêtes en tant que nouvelle"</a:t>
            </a:r>
            <a:r>
              <a:rPr lang="fr-FR" sz="2000" dirty="0"/>
              <a:t> depuis l'option </a:t>
            </a:r>
            <a:r>
              <a:rPr lang="fr-FR" sz="2000" b="1" dirty="0" smtClean="0"/>
              <a:t>Combine </a:t>
            </a:r>
            <a:r>
              <a:rPr lang="fr-FR" sz="2000" dirty="0" smtClean="0"/>
              <a:t>dans </a:t>
            </a:r>
            <a:r>
              <a:rPr lang="fr-FR" sz="2000" dirty="0"/>
              <a:t>l’onglet </a:t>
            </a:r>
            <a:r>
              <a:rPr lang="fr-FR" sz="2000" b="1" dirty="0" smtClean="0"/>
              <a:t>Home</a:t>
            </a:r>
            <a:r>
              <a:rPr lang="fr-FR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739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63" y="1471290"/>
            <a:ext cx="5256961" cy="47893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2297" y="233001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 vs Append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5017" y="2371940"/>
            <a:ext cx="350634" cy="9831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5017" y="3767601"/>
            <a:ext cx="350634" cy="11000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53140" y="5871411"/>
            <a:ext cx="521367" cy="228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2297" y="711038"/>
            <a:ext cx="9526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Sélectionnez les colonnes ID des deux fichiers et constatez que le bouton OK devient actif.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018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2297" y="233001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 vs Append</a:t>
            </a:r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48" y="2511658"/>
            <a:ext cx="6052985" cy="2192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298805" y="5091768"/>
            <a:ext cx="111208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Répétez le même exercice avec </a:t>
            </a:r>
            <a:r>
              <a:rPr lang="fr-FR" sz="2000" b="1" dirty="0"/>
              <a:t>"Ajouter en tant que nouveau" (Append as New)</a:t>
            </a:r>
            <a:r>
              <a:rPr lang="fr-FR" sz="2000" dirty="0"/>
              <a:t> et observez la différence au niveau du résultat.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222297" y="2023884"/>
            <a:ext cx="10501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Notez que le degré de similarité est compris entre 0 et 1, avec une valeur par défaut de 0.8.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22297" y="1228334"/>
            <a:ext cx="10569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Observez l'option de correspondance floue </a:t>
            </a:r>
            <a:r>
              <a:rPr lang="fr-FR" sz="2000" b="1" dirty="0"/>
              <a:t>(</a:t>
            </a:r>
            <a:r>
              <a:rPr lang="fr-FR" sz="2000" b="1" dirty="0" err="1"/>
              <a:t>Fuzzy</a:t>
            </a:r>
            <a:r>
              <a:rPr lang="fr-FR" sz="2000" b="1" dirty="0"/>
              <a:t> </a:t>
            </a:r>
            <a:r>
              <a:rPr lang="fr-FR" sz="2000" b="1" dirty="0" err="1"/>
              <a:t>Matching</a:t>
            </a:r>
            <a:r>
              <a:rPr lang="fr-FR" sz="2000" b="1" dirty="0"/>
              <a:t>)</a:t>
            </a:r>
            <a:r>
              <a:rPr lang="fr-FR" sz="2000" dirty="0"/>
              <a:t>, utilisée lorsque les valeurs communes ne sont pas strictement identiques mais similaires.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222297" y="771338"/>
            <a:ext cx="65562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Testez cet exemple avec tous les types de jointure possibles.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613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2297" y="233001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 vs Append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2297" y="771338"/>
            <a:ext cx="62084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/>
              <a:t>Refaire m’exercice avec append comme option cette fois ci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42" y="1340453"/>
            <a:ext cx="5010849" cy="2829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409" y="1436705"/>
            <a:ext cx="5912437" cy="3549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8751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84981" y="2485566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14739" y="2410365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3795</TotalTime>
  <Words>198</Words>
  <Application>Microsoft Office PowerPoint</Application>
  <PresentationFormat>Widescreen</PresentationFormat>
  <Paragraphs>21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19</cp:revision>
  <dcterms:created xsi:type="dcterms:W3CDTF">2024-12-26T12:00:01Z</dcterms:created>
  <dcterms:modified xsi:type="dcterms:W3CDTF">2025-03-12T07:44:33Z</dcterms:modified>
</cp:coreProperties>
</file>