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2658" y="2459637"/>
            <a:ext cx="10249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Prepare </a:t>
            </a:r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fr-FR" sz="80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176" y="2385156"/>
            <a:ext cx="10249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Prepare </a:t>
            </a:r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fr-FR" sz="80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42521" y="2728550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Prepare </a:t>
            </a:r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7603" y="2728550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07615" y="2686848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80730" y="2728550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90114" y="2686848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21895" y="549115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Prepare </a:t>
            </a:r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46977" y="549115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86989" y="507413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60104" y="549115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69488" y="507413"/>
            <a:ext cx="306584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1894" y="3451139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8120" y="3396588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03652" y="2777575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Cleaning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3101" y="2732205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3027" y="2765924"/>
            <a:ext cx="343039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Eliminate duplications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3652" y="3451139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Mergers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3101" y="3405769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63027" y="3439488"/>
            <a:ext cx="13609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93426" y="2720554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23994" y="3396588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19543" y="3439488"/>
            <a:ext cx="16858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05410" y="3405769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91668" y="4102635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Conversions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1117" y="4057265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51043" y="4090984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Pivot/A Pivot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93426" y="4057265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91668" y="4800488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Derived columns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21117" y="4755118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51043" y="4788837"/>
            <a:ext cx="13609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12010" y="4745937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307559" y="4788837"/>
            <a:ext cx="16858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93426" y="4755118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03652" y="5427695"/>
            <a:ext cx="369531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transformations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/>
      <p:bldP spid="25" grpId="0" animBg="1"/>
      <p:bldP spid="26" grpId="0"/>
      <p:bldP spid="32" grpId="0" animBg="1"/>
      <p:bldP spid="35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71820" y="2526818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3068" y="244474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2024-12-26T12:00:01Z</dcterms:created>
  <dcterms:modified xsi:type="dcterms:W3CDTF">2025-04-03T14:24:31Z</dcterms:modified>
</cp:coreProperties>
</file>