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5" r:id="rId12"/>
    <p:sldId id="272" r:id="rId13"/>
    <p:sldId id="276" r:id="rId14"/>
    <p:sldId id="273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8622" autoAdjust="0"/>
  </p:normalViewPr>
  <p:slideViewPr>
    <p:cSldViewPr snapToGrid="0">
      <p:cViewPr varScale="1">
        <p:scale>
          <a:sx n="100" d="100"/>
          <a:sy n="100" d="100"/>
        </p:scale>
        <p:origin x="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 dirty="0" smtClean="0"/>
              <a:t>Script </a:t>
            </a:r>
            <a:r>
              <a:rPr lang="en" b="1" baseline="0" dirty="0" smtClean="0"/>
              <a:t>to </a:t>
            </a:r>
            <a:r>
              <a:rPr lang="en" b="1" baseline="0" dirty="0" err="1" smtClean="0"/>
              <a:t>generate </a:t>
            </a:r>
            <a:r>
              <a:rPr lang="en" b="1" baseline="0" dirty="0" smtClean="0"/>
              <a:t>Date table:</a:t>
            </a:r>
          </a:p>
          <a:p>
            <a:endParaRPr lang="fr-FR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err="1" smtClean="0"/>
              <a:t>DateTable </a:t>
            </a:r>
            <a:r>
              <a:rPr lang="en" dirty="0" smtClean="0"/>
              <a:t>= ADDCOLUMNS ( CALENDAR ( DATE ( 2020, 1, 1 ), DATE ( 2030, 12, 31 ) ), "Year", YEAR ( [Date] ), "Month", MONTH ( [Date] ), "Day", DAY ( [Date] ), "Month Name", FORMAT ( [Date], " </a:t>
            </a:r>
            <a:r>
              <a:rPr lang="en" dirty="0" err="1" smtClean="0"/>
              <a:t>mmmm </a:t>
            </a:r>
            <a:r>
              <a:rPr lang="en" dirty="0" smtClean="0"/>
              <a:t>" ), "Quarter", "Q" &amp; FORMAT ( [Date], "Q"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b="1" dirty="0" smtClean="0"/>
              <a:t>Example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DimDate </a:t>
            </a:r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ADDCOLUMNS (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 (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DATE(MIN( </a:t>
            </a:r>
            <a:r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 </a:t>
            </a:r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 </a:t>
            </a:r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]), 1, 1),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DATE(MAX( </a:t>
            </a:r>
            <a:r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 </a:t>
            </a:r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 </a:t>
            </a:r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]), 12, 31)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"Year", YEAR ( [Date] ),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"Month", MONTH ( [Date] ),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"Day", DAY ( [Date] ),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"Month Name", FORMAT ([Date], " </a:t>
            </a:r>
            <a:r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mmmm </a:t>
            </a:r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"Quarter", "Q" &amp; FORMAT ( [Date], "Q" )</a:t>
            </a:r>
          </a:p>
          <a:p>
            <a:r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4118" y="1241469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Server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3468" y="1184319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Server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0" y="1332127"/>
            <a:ext cx="5306165" cy="482984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27274"/>
            <a:ext cx="9334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date as an example, press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CTRL+ENTER 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then click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 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79" y="1380773"/>
            <a:ext cx="7008260" cy="4924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4421" y="2471830"/>
            <a:ext cx="849506" cy="360450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5029"/>
            <a:ext cx="9966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 be possible to use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generate the entire DimDate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.</a:t>
            </a:r>
          </a:p>
        </p:txBody>
      </p:sp>
    </p:spTree>
    <p:extLst>
      <p:ext uri="{BB962C8B-B14F-4D97-AF65-F5344CB8AC3E}">
        <p14:creationId xmlns:p14="http://schemas.microsoft.com/office/powerpoint/2010/main" val="335062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40" y="1437038"/>
            <a:ext cx="8618748" cy="501397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631068" y="165233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85253" y="200666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77740" y="238794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2669" y="2815350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8642" y="1664528"/>
            <a:ext cx="1621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tools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415478" y="202495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Table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223984" y="2861903"/>
            <a:ext cx="172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query to</a:t>
            </a:r>
          </a:p>
          <a:p>
            <a:r>
              <a:rPr lang="en" sz="14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239055" y="2354228"/>
            <a:ext cx="165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the query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28930"/>
            <a:ext cx="9751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 be possible to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recreate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date table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minimum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and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date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table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DAX.</a:t>
            </a:r>
          </a:p>
        </p:txBody>
      </p:sp>
    </p:spTree>
    <p:extLst>
      <p:ext uri="{BB962C8B-B14F-4D97-AF65-F5344CB8AC3E}">
        <p14:creationId xmlns:p14="http://schemas.microsoft.com/office/powerpoint/2010/main" val="30888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000" y="1182821"/>
            <a:ext cx="110680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ADDCOLUMNS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CALENDAR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MIN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MIN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MIN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DateKey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 *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 * </a:t>
            </a:r>
            <a:r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([Date]),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"Year"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[Date] 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"Day"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[Date] 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 Name"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([Date],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mmmm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"Quarter"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"Q"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([Date], </a:t>
            </a:r>
            <a:r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"Q" </a:t>
            </a:r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000" y="698414"/>
            <a:ext cx="5314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this script to generate the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 table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4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1" y="1809750"/>
            <a:ext cx="2381582" cy="339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64" y="1809750"/>
            <a:ext cx="5554476" cy="4571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178" y="697640"/>
            <a:ext cx="111332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the table as a date table by right-clicking on the table,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selecting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as Date Table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1729" y="4514850"/>
            <a:ext cx="1685394" cy="2540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2884528" y="258360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15776" y="25015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467" y="2616718"/>
            <a:ext cx="5768039" cy="34857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0819" y="3077357"/>
            <a:ext cx="756271" cy="68751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9178" y="828792"/>
            <a:ext cx="111236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This lab uses SQL Server. This lab uses the SQL Server Sales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whose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generation script is located in the training 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\Sales model\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sales_database_script.sql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178" y="1973133"/>
            <a:ext cx="5724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data source from the More... menu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" b="4042"/>
          <a:stretch/>
        </p:blipFill>
        <p:spPr bwMode="auto">
          <a:xfrm>
            <a:off x="2311226" y="1508906"/>
            <a:ext cx="6739463" cy="438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Oval 8"/>
          <p:cNvSpPr/>
          <p:nvPr/>
        </p:nvSpPr>
        <p:spPr>
          <a:xfrm>
            <a:off x="4409847" y="190908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2488" y="251161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33574" y="40891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1162" y="1925846"/>
            <a:ext cx="1470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Server 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633803" y="2534887"/>
            <a:ext cx="1429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Name of the base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98684" y="4112398"/>
            <a:ext cx="2017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query </a:t>
            </a: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02901"/>
            <a:ext cx="106411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in the server name, connection type fields and leave the inclusion of relationships enabled.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rest of the settings, we ignore them at this level and click OK.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7" y="1511876"/>
            <a:ext cx="6804104" cy="334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527853" y="921381"/>
            <a:ext cx="364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Select the tables to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1" b="7590"/>
          <a:stretch/>
        </p:blipFill>
        <p:spPr bwMode="auto">
          <a:xfrm>
            <a:off x="577019" y="1374547"/>
            <a:ext cx="5929343" cy="356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8" y="1374547"/>
            <a:ext cx="2448267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080673" y="414585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43371" y="3155466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7371" y="697984"/>
            <a:ext cx="10368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the fields panel on the left and explore the imported data.</a:t>
            </a:r>
          </a:p>
        </p:txBody>
      </p:sp>
    </p:spTree>
    <p:extLst>
      <p:ext uri="{BB962C8B-B14F-4D97-AF65-F5344CB8AC3E}">
        <p14:creationId xmlns:p14="http://schemas.microsoft.com/office/powerpoint/2010/main" val="661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2729"/>
          <a:stretch/>
        </p:blipFill>
        <p:spPr bwMode="auto">
          <a:xfrm>
            <a:off x="551552" y="1273541"/>
            <a:ext cx="8269313" cy="355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552" y="743774"/>
            <a:ext cx="8414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the fields panel on the left and explore the imported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7449" y="2546350"/>
            <a:ext cx="1283415" cy="28575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11" y="868857"/>
            <a:ext cx="2829320" cy="4591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1130637"/>
            <a:ext cx="60885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at the top menu level, it is possible to: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the table 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relationships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measure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quick measure with the wizard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calculated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4350" y="1733550"/>
            <a:ext cx="1633281" cy="3517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98900" y="1663700"/>
            <a:ext cx="5505450" cy="225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4350" y="1930400"/>
            <a:ext cx="6400800" cy="105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8150" y="1835151"/>
            <a:ext cx="6477000" cy="31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8997" y="2309812"/>
            <a:ext cx="4166153" cy="15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02200" y="2108200"/>
            <a:ext cx="4552950" cy="5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6" y="1392024"/>
            <a:ext cx="2459168" cy="338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0050" y="697984"/>
            <a:ext cx="70326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Right-click on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click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 Query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7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"/>
          <a:stretch/>
        </p:blipFill>
        <p:spPr bwMode="auto">
          <a:xfrm>
            <a:off x="602533" y="1387664"/>
            <a:ext cx="6362032" cy="382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3062139" y="131303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3342" y="166736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1486" y="274307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4884" y="1313032"/>
            <a:ext cx="1925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1600" b="1" dirty="0" smtClean="0"/>
              <a:t>Add a column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1692024" y="1670359"/>
            <a:ext cx="3662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1600" b="1" dirty="0" smtClean="0"/>
              <a:t>Select a custom column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374890" y="2769186"/>
            <a:ext cx="3062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1600" b="1" dirty="0" smtClean="0"/>
              <a:t>Select from a Selection</a:t>
            </a: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7440"/>
            <a:ext cx="9785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Sample Column Selection tab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add a column.</a:t>
            </a:r>
          </a:p>
        </p:txBody>
      </p:sp>
    </p:spTree>
    <p:extLst>
      <p:ext uri="{BB962C8B-B14F-4D97-AF65-F5344CB8AC3E}">
        <p14:creationId xmlns:p14="http://schemas.microsoft.com/office/powerpoint/2010/main" val="22104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551</Words>
  <Application>Microsoft Office PowerPoint</Application>
  <PresentationFormat>Widescreen</PresentationFormat>
  <Paragraphs>112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2024-12-26T12:00:01Z</dcterms:created>
  <dcterms:modified xsi:type="dcterms:W3CDTF">2025-04-03T14:25:13Z</dcterms:modified>
</cp:coreProperties>
</file>