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0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49045" y="1536392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the</a:t>
            </a:r>
          </a:p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 and csv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9045" y="1474303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 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from the</a:t>
            </a:r>
          </a:p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 and csv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text and CSV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6572"/>
          <a:stretch/>
        </p:blipFill>
        <p:spPr bwMode="auto">
          <a:xfrm>
            <a:off x="3664796" y="3000304"/>
            <a:ext cx="3609340" cy="31038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34" y="2082800"/>
            <a:ext cx="1744491" cy="446265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579879" y="4774918"/>
            <a:ext cx="434622" cy="41204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6508045" y="3855156"/>
            <a:ext cx="434622" cy="41204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49178" y="654654"/>
            <a:ext cx="85459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the CSV files located in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CSVSource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49178" y="1158233"/>
            <a:ext cx="59572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data source from the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More... menu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text and CSV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04" b="11520"/>
          <a:stretch/>
        </p:blipFill>
        <p:spPr bwMode="auto">
          <a:xfrm>
            <a:off x="609493" y="1279181"/>
            <a:ext cx="2811145" cy="225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61" y="4440993"/>
            <a:ext cx="7448549" cy="1519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Oval 12"/>
          <p:cNvSpPr/>
          <p:nvPr/>
        </p:nvSpPr>
        <p:spPr>
          <a:xfrm>
            <a:off x="1653750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3420638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898409" y="4846433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 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5833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folder containing the CSV files, select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FactSales.csv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then click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8799" y="3837661"/>
            <a:ext cx="5162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 the three fields at the top of the table.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51955" y="1129647"/>
            <a:ext cx="76530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Unicode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column separator used in the CSV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option to load the </a:t>
            </a:r>
            <a:r>
              <a:rPr kumimoji="0" lang="en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200 rows </a:t>
            </a:r>
            <a:r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</a:t>
            </a:r>
            <a:r>
              <a:rPr kumimoji="0" lang="en" alt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data </a:t>
            </a:r>
            <a:r>
              <a:rPr kumimoji="0" lang="e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2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text and CSV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8" b="13347"/>
          <a:stretch/>
        </p:blipFill>
        <p:spPr bwMode="auto">
          <a:xfrm>
            <a:off x="599086" y="1510770"/>
            <a:ext cx="6258913" cy="52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val 16"/>
          <p:cNvSpPr/>
          <p:nvPr/>
        </p:nvSpPr>
        <p:spPr>
          <a:xfrm>
            <a:off x="4837662" y="1255678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41772" y="120854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08854" y="125592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1866" y="6974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notice the buttons at the bottom of the window.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479" y="2192392"/>
            <a:ext cx="88056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data immediately into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 to the Power Query editor before loading data to transform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 the import.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479" y="3784158"/>
            <a:ext cx="8611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the same procedure with the other CSV files.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Then, select the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 menu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far left and notice that there is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link between imported tables, unlike the previous lab.</a:t>
            </a:r>
          </a:p>
        </p:txBody>
      </p:sp>
    </p:spTree>
    <p:extLst>
      <p:ext uri="{BB962C8B-B14F-4D97-AF65-F5344CB8AC3E}">
        <p14:creationId xmlns:p14="http://schemas.microsoft.com/office/powerpoint/2010/main" val="353934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2954655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text and CSV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8" b="13347"/>
          <a:stretch/>
        </p:blipFill>
        <p:spPr bwMode="auto">
          <a:xfrm>
            <a:off x="599086" y="1510770"/>
            <a:ext cx="6258913" cy="52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Oval 16"/>
          <p:cNvSpPr/>
          <p:nvPr/>
        </p:nvSpPr>
        <p:spPr>
          <a:xfrm>
            <a:off x="4837662" y="1255678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641772" y="120854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6208854" y="1255926"/>
            <a:ext cx="361315" cy="35433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900" b="1" kern="120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6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41866" y="6974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 notice the buttons at the bottom of the window.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15479" y="2192392"/>
            <a:ext cx="88056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data immediately into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 to the Power Query editor before loading data to transform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sz="18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Cancel the import.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479" y="3784158"/>
            <a:ext cx="86116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the same procedure with the other CSV files.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Then, select the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Template menu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the far left and notice that there is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link between imported tables, unlike the previous lab.</a:t>
            </a:r>
          </a:p>
        </p:txBody>
      </p:sp>
    </p:spTree>
    <p:extLst>
      <p:ext uri="{BB962C8B-B14F-4D97-AF65-F5344CB8AC3E}">
        <p14:creationId xmlns:p14="http://schemas.microsoft.com/office/powerpoint/2010/main" val="275507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2928978" y="236347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860226" y="228139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217</Words>
  <Application>Microsoft Office PowerPoint</Application>
  <PresentationFormat>Widescreen</PresentationFormat>
  <Paragraphs>47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31</cp:revision>
  <dcterms:created xsi:type="dcterms:W3CDTF">2024-12-26T12:00:01Z</dcterms:created>
  <dcterms:modified xsi:type="dcterms:W3CDTF">2025-04-03T14:25:54Z</dcterms:modified>
</cp:coreProperties>
</file>