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40957" y="1141280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files</a:t>
            </a:r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multiples</a:t>
            </a:r>
          </a:p>
          <a:p>
            <a:pPr algn="ctr"/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86113" y="1073546"/>
            <a:ext cx="91996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files</a:t>
            </a:r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multiples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8" y="1703336"/>
            <a:ext cx="2124371" cy="496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7096"/>
              </p:ext>
            </p:extLst>
          </p:nvPr>
        </p:nvGraphicFramePr>
        <p:xfrm>
          <a:off x="3249888" y="1809204"/>
          <a:ext cx="4431844" cy="327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Bitmap Image" r:id="rId5" imgW="3952381" imgH="2924583" progId="Paint.Picture">
                  <p:embed/>
                </p:oleObj>
              </mc:Choice>
              <mc:Fallback>
                <p:oleObj name="Bitmap Image" r:id="rId5" imgW="3952381" imgH="29245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888" y="1809204"/>
                        <a:ext cx="4431844" cy="3279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1717099" y="6312224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1600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4793" y="2931239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82332" y="39628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" sz="16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9"/>
          <p:cNvSpPr>
            <a:spLocks noChangeArrowheads="1"/>
          </p:cNvSpPr>
          <p:nvPr/>
        </p:nvSpPr>
        <p:spPr bwMode="auto">
          <a:xfrm>
            <a:off x="523336" y="629738"/>
            <a:ext cx="10520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CSV files located in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\Multiple Files\Files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fr-F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 the data source from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More... menu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then select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then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9" y="1208141"/>
            <a:ext cx="4844913" cy="148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194" y="3442649"/>
            <a:ext cx="5510322" cy="3073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8" y="4883082"/>
            <a:ext cx="5344522" cy="69533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70430" y="5020574"/>
            <a:ext cx="1081178" cy="38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3683" y="637193"/>
            <a:ext cx="81944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Files folder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under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select it.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3683" y="288933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that the files represent the same structure, then choose </a:t>
            </a:r>
            <a:r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 and Load </a:t>
            </a:r>
            <a:r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42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4954" r="1"/>
          <a:stretch/>
        </p:blipFill>
        <p:spPr bwMode="auto">
          <a:xfrm>
            <a:off x="3386417" y="1536035"/>
            <a:ext cx="3135817" cy="187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17" y="4303886"/>
            <a:ext cx="4632960" cy="192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60675" r="68514" b="16532"/>
          <a:stretch/>
        </p:blipFill>
        <p:spPr bwMode="auto">
          <a:xfrm>
            <a:off x="7118233" y="3743510"/>
            <a:ext cx="1526039" cy="112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695615"/>
            <a:ext cx="1109371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back to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file3.txt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 disk and edit it. Change the value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blank space or a special character to test the case where a file represents</a:t>
            </a:r>
            <a:r>
              <a:rPr kumimoji="0" lang="en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anomaly during loading.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83973" y="3657554"/>
            <a:ext cx="610936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 that when loading, there is a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the anomaly.</a:t>
            </a:r>
          </a:p>
        </p:txBody>
      </p:sp>
    </p:spTree>
    <p:extLst>
      <p:ext uri="{BB962C8B-B14F-4D97-AF65-F5344CB8AC3E}">
        <p14:creationId xmlns:p14="http://schemas.microsoft.com/office/powerpoint/2010/main" val="196343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3024933" y="2267519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2956181" y="218544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121</Words>
  <Application>Microsoft Office PowerPoint</Application>
  <PresentationFormat>Widescreen</PresentationFormat>
  <Paragraphs>19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33</cp:revision>
  <dcterms:created xsi:type="dcterms:W3CDTF">2024-12-26T12:00:01Z</dcterms:created>
  <dcterms:modified xsi:type="dcterms:W3CDTF">2025-04-03T14:26:30Z</dcterms:modified>
</cp:coreProperties>
</file>