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nvesting.com/equ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3846" y="182425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the web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1757" y="17621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the web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694652"/>
            <a:ext cx="31432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web source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6406"/>
          <a:stretch/>
        </p:blipFill>
        <p:spPr bwMode="auto">
          <a:xfrm>
            <a:off x="517045" y="1157855"/>
            <a:ext cx="2802890" cy="20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178" y="3408205"/>
            <a:ext cx="804006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https://www.investing.com/equities</a:t>
            </a:r>
            <a:r>
              <a:rPr lang="en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​</a:t>
            </a:r>
            <a:r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​</a:t>
            </a:r>
            <a:r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the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5" y="3951989"/>
            <a:ext cx="2741024" cy="264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" y="1041206"/>
            <a:ext cx="3991532" cy="53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066801" y="1219200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495778" y="4459111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01693" y="569665"/>
            <a:ext cx="38637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 data source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7" y="3135368"/>
            <a:ext cx="4134147" cy="324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8266" y="3437467"/>
            <a:ext cx="908755" cy="152399"/>
          </a:xfrm>
          <a:prstGeom prst="rect">
            <a:avLst/>
          </a:prstGeom>
          <a:solidFill>
            <a:srgbClr val="FF0000">
              <a:alpha val="11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7" y="1375530"/>
            <a:ext cx="4018072" cy="123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32631"/>
            <a:ext cx="10679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URL field,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link,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Anonymous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lang="en" altLang="en-US" b="1" dirty="0" smtClean="0">
                <a:latin typeface="Arial" panose="020B0604020202020204" pitchFamily="34" charset="0"/>
              </a:rPr>
              <a:t>OK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.​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9178" y="2690500"/>
            <a:ext cx="7797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navigating between the two tabs: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View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View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7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178" y="260379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" y="1147532"/>
            <a:ext cx="5724643" cy="402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8178" y="627274"/>
            <a:ext cx="741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navigating between the two tabs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View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View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2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2968490" y="256103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99738" y="247895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107</Words>
  <Application>Microsoft Office PowerPoint</Application>
  <PresentationFormat>Widescreen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2024-12-26T12:00:01Z</dcterms:created>
  <dcterms:modified xsi:type="dcterms:W3CDTF">2025-04-03T14:28:19Z</dcterms:modified>
</cp:coreProperties>
</file>