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88622" autoAdjust="0"/>
  </p:normalViewPr>
  <p:slideViewPr>
    <p:cSldViewPr snapToGrid="0">
      <p:cViewPr varScale="1">
        <p:scale>
          <a:sx n="113" d="100"/>
          <a:sy n="113" d="100"/>
        </p:scale>
        <p:origin x="21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73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odata.org/odata-servic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57891" y="2191147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 </a:t>
            </a:r>
            <a:r>
              <a:rPr lang="en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OData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1447" y="2117064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 OData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1896673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OData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89" y="1324119"/>
            <a:ext cx="6271317" cy="4828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9178" y="715623"/>
            <a:ext cx="106816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the website </a:t>
            </a:r>
            <a:r>
              <a:rPr kumimoji="0" lang="e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www.odata.org/odata-services </a:t>
            </a:r>
            <a:r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choose a link to a dataset entity.</a:t>
            </a:r>
          </a:p>
        </p:txBody>
      </p:sp>
    </p:spTree>
    <p:extLst>
      <p:ext uri="{BB962C8B-B14F-4D97-AF65-F5344CB8AC3E}">
        <p14:creationId xmlns:p14="http://schemas.microsoft.com/office/powerpoint/2010/main" val="18806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1896673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OData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6889" y="789182"/>
            <a:ext cx="2737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dirty="0"/>
              <a:t>Select Web as data source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3"/>
          <a:stretch/>
        </p:blipFill>
        <p:spPr bwMode="auto">
          <a:xfrm>
            <a:off x="449178" y="1364356"/>
            <a:ext cx="2835889" cy="2095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407109" y="3759586"/>
            <a:ext cx="2576154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field, enter the link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97" y="4358212"/>
            <a:ext cx="5214696" cy="20366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67" y="1402357"/>
            <a:ext cx="6620799" cy="2057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04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4"/>
          <p:cNvSpPr txBox="1"/>
          <p:nvPr/>
        </p:nvSpPr>
        <p:spPr>
          <a:xfrm>
            <a:off x="2827378" y="2527164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2758626" y="2445089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38</Words>
  <Application>Microsoft Office PowerPoint</Application>
  <PresentationFormat>Widescreen</PresentationFormat>
  <Paragraphs>11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47</cp:revision>
  <dcterms:created xsi:type="dcterms:W3CDTF">2024-12-26T12:00:01Z</dcterms:created>
  <dcterms:modified xsi:type="dcterms:W3CDTF">2025-04-03T14:21:37Z</dcterms:modified>
</cp:coreProperties>
</file>