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1" r:id="rId4"/>
    <p:sldId id="260" r:id="rId5"/>
    <p:sldId id="258" r:id="rId6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1" autoAdjust="0"/>
    <p:restoredTop sz="96440" autoAdjust="0"/>
  </p:normalViewPr>
  <p:slideViewPr>
    <p:cSldViewPr snapToGrid="0">
      <p:cViewPr varScale="1">
        <p:scale>
          <a:sx n="113" d="100"/>
          <a:sy n="113" d="100"/>
        </p:scale>
        <p:origin x="212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66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55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70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7402" y="2411280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 XML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8202" y="2354130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 XML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1705916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XML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9" t="6865"/>
          <a:stretch/>
        </p:blipFill>
        <p:spPr bwMode="auto">
          <a:xfrm>
            <a:off x="7156027" y="1624787"/>
            <a:ext cx="3027680" cy="2265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4931" y="1633252"/>
            <a:ext cx="2229161" cy="4953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Oval 10"/>
          <p:cNvSpPr/>
          <p:nvPr/>
        </p:nvSpPr>
        <p:spPr>
          <a:xfrm>
            <a:off x="5350933" y="6208889"/>
            <a:ext cx="428978" cy="4233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 smtClean="0"/>
              <a:t>1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9437511" y="2545642"/>
            <a:ext cx="428978" cy="4233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 smtClean="0"/>
              <a:t>2</a:t>
            </a:r>
            <a:endParaRPr lang="en-US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78178" y="68681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Note: This lab uses the </a:t>
            </a:r>
            <a:r>
              <a:rPr kumimoji="0" lang="e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CustomerOrder.xml file </a:t>
            </a:r>
            <a:r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located in the </a:t>
            </a:r>
            <a:r>
              <a:rPr kumimoji="0" lang="e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resources/XmlSources folder </a:t>
            </a:r>
            <a:r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78178" y="1062818"/>
            <a:ext cx="10515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</a:t>
            </a:r>
            <a:r>
              <a:rPr kumimoji="0" lang="e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XML </a:t>
            </a:r>
            <a:r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the data source.</a:t>
            </a:r>
          </a:p>
        </p:txBody>
      </p:sp>
    </p:spTree>
    <p:extLst>
      <p:ext uri="{BB962C8B-B14F-4D97-AF65-F5344CB8AC3E}">
        <p14:creationId xmlns:p14="http://schemas.microsoft.com/office/powerpoint/2010/main" val="188060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1705916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XML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9178" y="751097"/>
            <a:ext cx="468435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CustomerOrder.xml file </a:t>
            </a:r>
            <a:r>
              <a:rPr lang="e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XML Sources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22" y="1219168"/>
            <a:ext cx="4057225" cy="2556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923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1705916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XML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70" y="1305931"/>
            <a:ext cx="4934204" cy="2044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49178" y="631169"/>
            <a:ext cx="94017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Try selecting </a:t>
            </a: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only, then </a:t>
            </a:r>
            <a:r>
              <a:rPr kumimoji="0" lang="en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only, then both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214623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4"/>
          <p:cNvSpPr txBox="1"/>
          <p:nvPr/>
        </p:nvSpPr>
        <p:spPr>
          <a:xfrm>
            <a:off x="2748356" y="2594897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2679604" y="2512822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62</Words>
  <Application>Microsoft Office PowerPoint</Application>
  <PresentationFormat>Widescreen</PresentationFormat>
  <Paragraphs>16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48</cp:revision>
  <dcterms:created xsi:type="dcterms:W3CDTF">2024-12-26T12:00:01Z</dcterms:created>
  <dcterms:modified xsi:type="dcterms:W3CDTF">2025-04-03T14:20:57Z</dcterms:modified>
</cp:coreProperties>
</file>