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1" r:id="rId4"/>
    <p:sldId id="262" r:id="rId5"/>
    <p:sldId id="263" r:id="rId6"/>
    <p:sldId id="264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57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99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89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JSON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603" y="2343546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JSON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285111" y="2827865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9178" y="662988"/>
            <a:ext cx="112646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CustomerOrder.json file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JsonSources folder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data source.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78999" y="729143"/>
            <a:ext cx="1125459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Notepad++ text editor and observe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structure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element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type </a:t>
            </a:r>
            <a:r>
              <a:rPr kumimoji="0" lang="en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Example2.json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.​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Example3.json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still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Example4.json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he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similarity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Example2.json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rather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values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scalars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Afterwards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a data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loading the first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Example1.json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Query and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form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records .</a:t>
            </a:r>
            <a:r>
              <a:rPr kumimoji="0" lang="en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5" y="1251352"/>
            <a:ext cx="9678751" cy="434400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1936044" y="942622"/>
            <a:ext cx="6169378" cy="3324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38565"/>
            <a:ext cx="68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only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delete the rest of the steps.</a:t>
            </a:r>
          </a:p>
        </p:txBody>
      </p:sp>
    </p:spTree>
    <p:extLst>
      <p:ext uri="{BB962C8B-B14F-4D97-AF65-F5344CB8AC3E}">
        <p14:creationId xmlns:p14="http://schemas.microsoft.com/office/powerpoint/2010/main" val="169694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1900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Click </a:t>
            </a:r>
            <a:r>
              <a:rPr lang="en" b="1" dirty="0" err="1" smtClean="0"/>
              <a:t>Into </a:t>
            </a:r>
            <a:r>
              <a:rPr lang="en" b="1" dirty="0" smtClean="0"/>
              <a:t>Table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46" y="1160792"/>
            <a:ext cx="6784333" cy="2773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593446" y="1544094"/>
            <a:ext cx="437686" cy="7321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12" y="4935113"/>
            <a:ext cx="3400900" cy="762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12200" y="4339292"/>
            <a:ext cx="1476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err="1" smtClean="0"/>
              <a:t>Click </a:t>
            </a:r>
            <a:r>
              <a:rPr lang="en" dirty="0" smtClean="0"/>
              <a:t>the icon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93311" t="43831" r="778" b="34045"/>
          <a:stretch/>
        </p:blipFill>
        <p:spPr>
          <a:xfrm>
            <a:off x="2165013" y="4339292"/>
            <a:ext cx="441827" cy="3705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6840" y="4339292"/>
            <a:ext cx="1934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Expand the list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298" y="5022091"/>
            <a:ext cx="3429479" cy="714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ight Arrow 12"/>
          <p:cNvSpPr/>
          <p:nvPr/>
        </p:nvSpPr>
        <p:spPr>
          <a:xfrm>
            <a:off x="4669818" y="5061557"/>
            <a:ext cx="752273" cy="63554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410610" y="510449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16" name="Oval 15"/>
          <p:cNvSpPr/>
          <p:nvPr/>
        </p:nvSpPr>
        <p:spPr>
          <a:xfrm>
            <a:off x="8701452" y="5629431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985022" y="5061557"/>
            <a:ext cx="19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200" dirty="0" err="1" smtClean="0"/>
              <a:t>Create</a:t>
            </a:r>
            <a:r>
              <a:rPr lang="en" sz="1200" dirty="0" smtClean="0"/>
              <a:t> </a:t>
            </a:r>
            <a:r>
              <a:rPr lang="en" sz="1200" dirty="0" err="1" smtClean="0"/>
              <a:t>each </a:t>
            </a:r>
            <a:r>
              <a:rPr lang="en" sz="1200" dirty="0" smtClean="0"/>
              <a:t>data </a:t>
            </a:r>
            <a:r>
              <a:rPr lang="en" sz="1200" dirty="0" err="1" smtClean="0"/>
              <a:t>in</a:t>
            </a:r>
            <a:r>
              <a:rPr lang="en" sz="1200" dirty="0" smtClean="0"/>
              <a:t> </a:t>
            </a:r>
            <a:r>
              <a:rPr lang="en" sz="1200" dirty="0" err="1" smtClean="0"/>
              <a:t>a</a:t>
            </a:r>
            <a:r>
              <a:rPr lang="en" sz="1200" dirty="0" smtClean="0"/>
              <a:t> </a:t>
            </a:r>
          </a:p>
          <a:p>
            <a:r>
              <a:rPr lang="en" sz="1200" dirty="0" smtClean="0"/>
              <a:t>Separate line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9191205" y="5821931"/>
            <a:ext cx="263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200" dirty="0" smtClean="0"/>
              <a:t>Create multiple data in a single line</a:t>
            </a:r>
          </a:p>
          <a:p>
            <a:r>
              <a:rPr lang="en" sz="1200" dirty="0" smtClean="0"/>
              <a:t>with separator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8788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05302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JSON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7475" y="687400"/>
            <a:ext cx="3802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/>
              <a:t>This for example kind of data structure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07" y="1252066"/>
            <a:ext cx="9631119" cy="42296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740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3047511" y="2589252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78759" y="2507177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213</Words>
  <Application>Microsoft Office PowerPoint</Application>
  <PresentationFormat>Widescreen</PresentationFormat>
  <Paragraphs>44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56</cp:revision>
  <dcterms:created xsi:type="dcterms:W3CDTF">2024-12-26T12:00:01Z</dcterms:created>
  <dcterms:modified xsi:type="dcterms:W3CDTF">2025-04-03T14:20:16Z</dcterms:modified>
</cp:coreProperties>
</file>