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7539" autoAdjust="0"/>
  </p:normalViewPr>
  <p:slideViewPr>
    <p:cSldViewPr snapToGrid="0">
      <p:cViewPr varScale="1">
        <p:scale>
          <a:sx n="99" d="100"/>
          <a:sy n="99" d="100"/>
        </p:scale>
        <p:origin x="9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0145" y="1493165"/>
            <a:ext cx="106568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Basic</a:t>
            </a:r>
            <a:endParaRPr lang="en" sz="8000" b="1" dirty="0" smtClean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transformations</a:t>
            </a:r>
            <a:endParaRPr lang="en" sz="8000" b="1" dirty="0" smtClean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Part </a:t>
            </a:r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II</a:t>
            </a:r>
            <a:endParaRPr lang="en-US" sz="8000" b="1" dirty="0" smtClean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982" y="1439308"/>
            <a:ext cx="106568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Basic</a:t>
            </a:r>
          </a:p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transformations</a:t>
            </a:r>
            <a:endParaRPr lang="en" sz="8000" b="1" dirty="0" smtClean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Part </a:t>
            </a:r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II</a:t>
            </a:r>
            <a:endParaRPr lang="en-US" sz="8000" b="1" dirty="0" smtClean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38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transformations </a:t>
            </a:r>
            <a:r>
              <a:rPr lang="en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42403" y="793817"/>
            <a:ext cx="10815348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DimEmployees.csv 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located in the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resources/ </a:t>
            </a:r>
            <a:r>
              <a:rPr lang="en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CSVSources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403" y="1208379"/>
            <a:ext cx="4291816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DimEmployees</a:t>
            </a:r>
            <a:r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sz="2000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.csv </a:t>
            </a:r>
            <a:r>
              <a:rPr lang="en" sz="20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location page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2950"/>
          <a:stretch/>
        </p:blipFill>
        <p:spPr bwMode="auto">
          <a:xfrm>
            <a:off x="602652" y="3127903"/>
            <a:ext cx="3971318" cy="2920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5242" y="2058108"/>
            <a:ext cx="75360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Navigate to the location of the </a:t>
            </a:r>
            <a:r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DimEmployees.csv file </a:t>
            </a:r>
            <a:r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38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transformations </a:t>
            </a:r>
            <a:r>
              <a:rPr lang="en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88080" y="848232"/>
            <a:ext cx="11310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" altLang="en-US" dirty="0">
                <a:latin typeface="Arial" panose="020B0604020202020204" pitchFamily="34" charset="0"/>
              </a:rPr>
              <a:t>Load the file into the editor and notice that the table is made up of four columns: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" altLang="en-US" dirty="0">
                <a:latin typeface="Arial" panose="020B0604020202020204" pitchFamily="34" charset="0"/>
              </a:rPr>
              <a:t>  </a:t>
            </a:r>
            <a:r>
              <a:rPr lang="en" altLang="en-US" b="1" dirty="0">
                <a:latin typeface="Arial" panose="020B0604020202020204" pitchFamily="34" charset="0"/>
              </a:rPr>
              <a:t>ID </a:t>
            </a:r>
            <a:r>
              <a:rPr lang="en" altLang="en-US" dirty="0">
                <a:latin typeface="Arial" panose="020B0604020202020204" pitchFamily="34" charset="0"/>
              </a:rPr>
              <a:t>, </a:t>
            </a:r>
            <a:r>
              <a:rPr lang="en" altLang="en-US" b="1" dirty="0">
                <a:latin typeface="Arial" panose="020B0604020202020204" pitchFamily="34" charset="0"/>
              </a:rPr>
              <a:t>First Name </a:t>
            </a:r>
            <a:r>
              <a:rPr lang="en" altLang="en-US" dirty="0">
                <a:latin typeface="Arial" panose="020B0604020202020204" pitchFamily="34" charset="0"/>
              </a:rPr>
              <a:t>, </a:t>
            </a:r>
            <a:r>
              <a:rPr lang="en" altLang="en-US" b="1" dirty="0" err="1">
                <a:latin typeface="Arial" panose="020B0604020202020204" pitchFamily="34" charset="0"/>
              </a:rPr>
              <a:t>Family </a:t>
            </a:r>
            <a:r>
              <a:rPr lang="en" altLang="en-US" b="1" dirty="0">
                <a:latin typeface="Arial" panose="020B0604020202020204" pitchFamily="34" charset="0"/>
              </a:rPr>
              <a:t>Name </a:t>
            </a:r>
            <a:r>
              <a:rPr lang="en" altLang="en-US" dirty="0">
                <a:latin typeface="Arial" panose="020B0604020202020204" pitchFamily="34" charset="0"/>
              </a:rPr>
              <a:t>, and </a:t>
            </a:r>
            <a:r>
              <a:rPr lang="en" altLang="en-US" b="1" dirty="0">
                <a:latin typeface="Arial" panose="020B0604020202020204" pitchFamily="34" charset="0"/>
              </a:rPr>
              <a:t>Post </a:t>
            </a:r>
            <a:r>
              <a:rPr lang="en" altLang="en-US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381" y="2525891"/>
            <a:ext cx="4510801" cy="2001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8080" y="1651084"/>
            <a:ext cx="627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Select the </a:t>
            </a:r>
            <a:r>
              <a:rPr lang="en" sz="2000" b="1" dirty="0"/>
              <a:t>"First Name" and " </a:t>
            </a:r>
            <a:r>
              <a:rPr lang="en" sz="2000" b="1" dirty="0" err="1"/>
              <a:t>Family </a:t>
            </a:r>
            <a:r>
              <a:rPr lang="en" sz="2000" b="1" dirty="0"/>
              <a:t>Name" columns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795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38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transformations </a:t>
            </a:r>
            <a:r>
              <a:rPr lang="en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US" b="1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3" y="1324464"/>
            <a:ext cx="4086850" cy="2931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310063" y="3836356"/>
            <a:ext cx="2200060" cy="254382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73" y="4897459"/>
            <a:ext cx="8336509" cy="17592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78782" y="5058152"/>
            <a:ext cx="789500" cy="255827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55105" y="5275111"/>
            <a:ext cx="1008360" cy="279170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9213" y="770466"/>
            <a:ext cx="115444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Right-click and observe the presence of the Merge Columns </a:t>
            </a:r>
            <a:r>
              <a:rPr lang="en" sz="2000" dirty="0"/>
              <a:t>feature ( </a:t>
            </a:r>
            <a:r>
              <a:rPr lang="en" sz="2000" i="1" dirty="0" err="1"/>
              <a:t>Merge</a:t>
            </a:r>
            <a:r>
              <a:rPr lang="en" sz="2000" i="1" dirty="0"/>
              <a:t> </a:t>
            </a:r>
            <a:r>
              <a:rPr lang="en" sz="2000" i="1" dirty="0" err="1"/>
              <a:t>Columns </a:t>
            </a:r>
            <a:r>
              <a:rPr lang="en" sz="2000" dirty="0"/>
              <a:t>).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49213" y="4424424"/>
            <a:ext cx="9444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same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557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38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transformations </a:t>
            </a:r>
            <a:r>
              <a:rPr lang="en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lang="en-US" b="1" dirty="0"/>
          </a:p>
        </p:txBody>
      </p:sp>
      <p:pic>
        <p:nvPicPr>
          <p:cNvPr id="13" name="Picture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3"/>
          <a:stretch/>
        </p:blipFill>
        <p:spPr bwMode="auto">
          <a:xfrm>
            <a:off x="423719" y="1386383"/>
            <a:ext cx="3838898" cy="2202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9"/>
          <a:stretch/>
        </p:blipFill>
        <p:spPr bwMode="auto">
          <a:xfrm>
            <a:off x="541673" y="4643306"/>
            <a:ext cx="1801495" cy="1071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8081" y="763213"/>
            <a:ext cx="1100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Change the separator setting to </a:t>
            </a:r>
            <a:r>
              <a:rPr lang="en" b="1" dirty="0"/>
              <a:t>"Space" </a:t>
            </a:r>
            <a:r>
              <a:rPr lang="en" dirty="0"/>
              <a:t>, rename the column to </a:t>
            </a:r>
            <a:r>
              <a:rPr lang="en" b="1" dirty="0"/>
              <a:t>"Full Name" </a:t>
            </a:r>
            <a:r>
              <a:rPr lang="en" dirty="0"/>
              <a:t>, and then click </a:t>
            </a:r>
            <a:r>
              <a:rPr lang="en" b="1" dirty="0"/>
              <a:t>OK </a:t>
            </a:r>
            <a:r>
              <a:rPr lang="en" dirty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3719" y="3792911"/>
            <a:ext cx="110642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Try going back </a:t>
            </a:r>
            <a:r>
              <a:rPr lang="en" sz="2000" dirty="0"/>
              <a:t>using the </a:t>
            </a:r>
            <a:r>
              <a:rPr lang="en" sz="2000" b="1" dirty="0"/>
              <a:t>Split Column feature</a:t>
            </a:r>
            <a:r>
              <a:rPr lang="en" sz="2000" dirty="0"/>
              <a:t> </a:t>
            </a:r>
            <a:r>
              <a:rPr lang="en" sz="2000" b="1" dirty="0"/>
              <a:t>( </a:t>
            </a:r>
            <a:r>
              <a:rPr lang="en" sz="2000" b="1" i="1" dirty="0"/>
              <a:t>Split </a:t>
            </a:r>
            <a:r>
              <a:rPr lang="en" sz="2000" b="1" i="1" dirty="0" err="1"/>
              <a:t>Column </a:t>
            </a:r>
            <a:r>
              <a:rPr lang="en" sz="2000" b="1" dirty="0"/>
              <a:t>) still in the Transform </a:t>
            </a:r>
            <a:r>
              <a:rPr lang="en" sz="2000" dirty="0"/>
              <a:t>tab 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864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67927" y="2388974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7685" y="231377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157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26</cp:revision>
  <dcterms:created xsi:type="dcterms:W3CDTF">2024-12-26T12:00:01Z</dcterms:created>
  <dcterms:modified xsi:type="dcterms:W3CDTF">2025-04-03T14:31:49Z</dcterms:modified>
</cp:coreProperties>
</file>