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6752" y="2422186"/>
            <a:ext cx="67078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05450" y="2369116"/>
            <a:ext cx="66862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Transposition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065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The final result should be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39" y="1313704"/>
            <a:ext cx="6067941" cy="503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75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26821" y="24236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6579" y="2348488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895" y="1384849"/>
            <a:ext cx="49010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b="1" dirty="0"/>
              <a:t>Power </a:t>
            </a:r>
            <a:r>
              <a:rPr lang="en" sz="2000" b="1" dirty="0" err="1" smtClean="0"/>
              <a:t>Query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2509" y="887665"/>
            <a:ext cx="11715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Note: This lab uses the </a:t>
            </a:r>
            <a:r>
              <a:rPr lang="en" sz="2000" b="1" dirty="0"/>
              <a:t>DimStore.csv file </a:t>
            </a:r>
            <a:r>
              <a:rPr lang="en" sz="2000" dirty="0"/>
              <a:t>located in the </a:t>
            </a:r>
            <a:r>
              <a:rPr lang="en" sz="2000" b="1" dirty="0" smtClean="0"/>
              <a:t>Advanced Transformations folder</a:t>
            </a:r>
            <a:endParaRPr lang="en-US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282894" y="1882033"/>
            <a:ext cx="40520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Observe the data carefully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33" y="2514967"/>
            <a:ext cx="11327869" cy="19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26" y="1280575"/>
            <a:ext cx="8545118" cy="24101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86897" y="1524848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96338" y="1741703"/>
            <a:ext cx="536265" cy="663169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166236" y="2404872"/>
            <a:ext cx="1765408" cy="2337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2509" y="764173"/>
            <a:ext cx="310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Delete the first line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1377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213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8" y="1164738"/>
            <a:ext cx="5207393" cy="48298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0037" y="1262834"/>
            <a:ext cx="536265" cy="21313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30036" y="1475965"/>
            <a:ext cx="864237" cy="27052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177" y="703073"/>
            <a:ext cx="8962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the Transform tab </a:t>
            </a:r>
            <a:r>
              <a:rPr lang="en" sz="2000" dirty="0"/>
              <a:t>again and click </a:t>
            </a:r>
            <a:r>
              <a:rPr lang="en" sz="2000" b="1" dirty="0"/>
              <a:t>Transpose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94177" y="6207687"/>
            <a:ext cx="9570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Column1 </a:t>
            </a:r>
            <a:r>
              <a:rPr lang="en" sz="2000" dirty="0"/>
              <a:t>column , the values are </a:t>
            </a:r>
            <a:r>
              <a:rPr lang="en" sz="2000" b="1" dirty="0" err="1"/>
              <a:t>Town </a:t>
            </a:r>
            <a:r>
              <a:rPr lang="en" sz="2000" dirty="0"/>
              <a:t>, </a:t>
            </a:r>
            <a:r>
              <a:rPr lang="en" sz="2000" b="1" dirty="0"/>
              <a:t>Latitude </a:t>
            </a:r>
            <a:r>
              <a:rPr lang="en" sz="2000" dirty="0"/>
              <a:t>, </a:t>
            </a:r>
            <a:r>
              <a:rPr lang="en" sz="2000" b="1" dirty="0"/>
              <a:t>Longitude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62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3" y="1364562"/>
            <a:ext cx="8791661" cy="49553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76275" y="1364563"/>
            <a:ext cx="446889" cy="249972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45206" y="1764535"/>
            <a:ext cx="1464418" cy="29114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6289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Set the first row as column headers.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1939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3446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Delete unnecessary columns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2" y="1379088"/>
            <a:ext cx="8354591" cy="45535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3167" y="1430038"/>
            <a:ext cx="7261966" cy="24019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8919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Replace the decimal separator "." with "," to prepare for the correct cast</a:t>
            </a:r>
            <a:endParaRPr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796" y="1402439"/>
            <a:ext cx="586570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Longitude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" altLang="en-US" dirty="0" err="1" smtClean="0">
                <a:latin typeface="Arial" panose="020B0604020202020204" pitchFamily="34" charset="0"/>
              </a:rPr>
              <a:t>Come on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by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Decimal Number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92" y="2769532"/>
            <a:ext cx="6858957" cy="28864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940174" y="3313841"/>
            <a:ext cx="1023712" cy="226880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0173" y="3540721"/>
            <a:ext cx="1264343" cy="199381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6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72406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The final result after converting column types should be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09" y="1485451"/>
            <a:ext cx="4887007" cy="438211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891356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52460" y="1485451"/>
            <a:ext cx="103131" cy="384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0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509" y="302508"/>
            <a:ext cx="19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Transposition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4169" y="810564"/>
            <a:ext cx="5208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smtClean="0"/>
              <a:t>It is now possible to round values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8" y="1306286"/>
            <a:ext cx="8279765" cy="50863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30656" y="1306286"/>
            <a:ext cx="715022" cy="17875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77600" y="2324960"/>
            <a:ext cx="1112637" cy="184484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24" y="2983557"/>
            <a:ext cx="4610743" cy="1867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829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132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2024-12-26T12:00:01Z</dcterms:created>
  <dcterms:modified xsi:type="dcterms:W3CDTF">2025-04-03T14:33:03Z</dcterms:modified>
</cp:coreProperties>
</file>