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83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05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97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718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986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880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58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37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88024" y="2647597"/>
            <a:ext cx="47003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Pivot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53142" y="2589123"/>
            <a:ext cx="47352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Pivot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259" y="268133"/>
            <a:ext cx="92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smtClean="0"/>
              <a:t>Pivot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71259" y="865785"/>
            <a:ext cx="11144681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Check the Pivot result</a:t>
            </a:r>
            <a:endParaRPr lang="en-US" b="1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25" y="1401948"/>
            <a:ext cx="9759874" cy="156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067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42559" y="2358838"/>
            <a:ext cx="61033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98027" y="2286614"/>
            <a:ext cx="52209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709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259" y="268133"/>
            <a:ext cx="92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smtClean="0"/>
              <a:t>Pivot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71258" y="1422675"/>
            <a:ext cx="9553555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​</a:t>
            </a: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​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Unpivot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</a:t>
            </a: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Power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71259" y="904099"/>
            <a:ext cx="1146987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lab uses the </a:t>
            </a: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Score.xlsx file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located in the </a:t>
            </a:r>
            <a:r>
              <a:rPr kumimoji="0" lang="en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resources </a:t>
            </a:r>
            <a:r>
              <a:rPr kumimoji="0" lang="en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\Advanced Transformations folder </a:t>
            </a:r>
            <a:r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fr-F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87" y="2029480"/>
            <a:ext cx="9888330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259" y="268133"/>
            <a:ext cx="92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smtClean="0"/>
              <a:t>Pivot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71259" y="865785"/>
            <a:ext cx="9553555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the three columns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TestAScore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TestBScore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TestCScore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03" y="1406172"/>
            <a:ext cx="7906853" cy="12955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24" y="3722577"/>
            <a:ext cx="9307224" cy="278168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71259" y="3087607"/>
            <a:ext cx="9553555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Unpivot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Columns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Transform 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40042" y="3722577"/>
            <a:ext cx="763146" cy="244406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384889" y="4248865"/>
            <a:ext cx="2077787" cy="192505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6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36" y="1864481"/>
            <a:ext cx="6420746" cy="3362794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1259" y="268133"/>
            <a:ext cx="92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smtClean="0"/>
              <a:t>Pivot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71259" y="865785"/>
            <a:ext cx="11144681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The result should look like the result below, you just need to change the name of the new column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attribute by</a:t>
            </a:r>
            <a:r>
              <a:rPr lang="en" dirty="0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lang="en" b="1" dirty="0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Score</a:t>
            </a:r>
            <a:r>
              <a:rPr lang="en" dirty="0" smtClean="0"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 </a:t>
            </a:r>
            <a:endParaRPr lang="en-US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72998" y="1973178"/>
            <a:ext cx="1520898" cy="3254097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4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626" y="1449902"/>
            <a:ext cx="6373114" cy="322942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1259" y="268133"/>
            <a:ext cx="92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smtClean="0"/>
              <a:t>Pivot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71259" y="865785"/>
            <a:ext cx="11144681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Now load the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Pivot table</a:t>
            </a:r>
            <a:endParaRPr lang="en-US" b="1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72998" y="1449902"/>
            <a:ext cx="1520898" cy="3254097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95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259" y="268133"/>
            <a:ext cx="92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smtClean="0"/>
              <a:t>Pivot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71259" y="865785"/>
            <a:ext cx="1114468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Select the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Pivot source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in the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Power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Query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M editor</a:t>
            </a:r>
            <a:endParaRPr lang="en-US" b="1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86" y="1406411"/>
            <a:ext cx="7830643" cy="50489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31687" y="1587407"/>
            <a:ext cx="785251" cy="262020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39769" y="2289822"/>
            <a:ext cx="928484" cy="233372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11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259" y="268133"/>
            <a:ext cx="92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smtClean="0"/>
              <a:t>Pivot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71259" y="865785"/>
            <a:ext cx="11144681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Select the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attribute column</a:t>
            </a:r>
            <a:endParaRPr lang="en-US" b="1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50" y="1401104"/>
            <a:ext cx="7690524" cy="435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597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259" y="268133"/>
            <a:ext cx="92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smtClean="0"/>
              <a:t>Pivot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71259" y="865785"/>
            <a:ext cx="11144681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Select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Pivot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Column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from the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Transform menu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endParaRPr lang="en-US" b="1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56" y="1307112"/>
            <a:ext cx="7830643" cy="504895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35434" y="1587406"/>
            <a:ext cx="792127" cy="213893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29765" y="2262320"/>
            <a:ext cx="859733" cy="233373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78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59" y="1307112"/>
            <a:ext cx="6601746" cy="269595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1259" y="268133"/>
            <a:ext cx="920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800" dirty="0" smtClean="0"/>
              <a:t>Pivot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371259" y="865785"/>
            <a:ext cx="11144681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Select Score in the dialog box</a:t>
            </a:r>
            <a:endParaRPr lang="en-US" b="1" dirty="0">
              <a:effectLst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4453" y="2994373"/>
            <a:ext cx="2215625" cy="207507"/>
          </a:xfrm>
          <a:prstGeom prst="rect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186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129</Words>
  <Application>Microsoft Office PowerPoint</Application>
  <PresentationFormat>Widescreen</PresentationFormat>
  <Paragraphs>34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24</cp:revision>
  <dcterms:created xsi:type="dcterms:W3CDTF">2024-12-26T12:00:01Z</dcterms:created>
  <dcterms:modified xsi:type="dcterms:W3CDTF">2025-04-03T14:45:13Z</dcterms:modified>
</cp:coreProperties>
</file>