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composite keys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4734" y="207269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composite keys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lab3.xlsx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520451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importing data into Power BI  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1319281"/>
            <a:ext cx="481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Transform Data</a:t>
            </a:r>
            <a:r>
              <a:rPr lang="en-US" dirty="0"/>
              <a:t> to open Power Query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" y="1871757"/>
            <a:ext cx="6763694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685780" y="3135086"/>
            <a:ext cx="1485041" cy="29563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520451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importing data into Power BI  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1319281"/>
            <a:ext cx="6804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/>
              <a:t>FactSales</a:t>
            </a:r>
            <a:r>
              <a:rPr lang="en-US" dirty="0" smtClean="0"/>
              <a:t> in query zone  then </a:t>
            </a:r>
            <a:r>
              <a:rPr lang="en-US" b="1" dirty="0" smtClean="0"/>
              <a:t>Add Column </a:t>
            </a:r>
            <a:r>
              <a:rPr lang="en-US" dirty="0" smtClean="0"/>
              <a:t>then </a:t>
            </a:r>
            <a:r>
              <a:rPr lang="en-US" b="1" dirty="0" smtClean="0"/>
              <a:t>Custom Column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2" y="1935973"/>
            <a:ext cx="4038599" cy="4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66892" y="5672030"/>
            <a:ext cx="1787550" cy="34016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3102" y="2248186"/>
            <a:ext cx="1167638" cy="27943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0668" y="2504555"/>
            <a:ext cx="611892" cy="91241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6298" y="5672030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986751" y="2054305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000680" y="2768612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9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35" y="810517"/>
            <a:ext cx="470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this formula to generate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0" y="1788047"/>
            <a:ext cx="6630325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1179849"/>
            <a:ext cx="109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RegionID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([Year])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([Month])</a:t>
            </a:r>
          </a:p>
        </p:txBody>
      </p:sp>
    </p:spTree>
    <p:extLst>
      <p:ext uri="{BB962C8B-B14F-4D97-AF65-F5344CB8AC3E}">
        <p14:creationId xmlns:p14="http://schemas.microsoft.com/office/powerpoint/2010/main" val="13850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758" y="805361"/>
            <a:ext cx="11855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Repeat the steps above with the same formula to create 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column for the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DimRegionProduct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758" y="1304937"/>
            <a:ext cx="719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reate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one-to-many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relationship,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DimRegionProduct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 → FactSales[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CompositeKey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53" y="2254032"/>
            <a:ext cx="5763429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4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composite keys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758" y="805361"/>
            <a:ext cx="11644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visual to test the model, add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the dimension and Sales Amount from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7" y="1513904"/>
            <a:ext cx="7872056" cy="475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49419" y="4537624"/>
            <a:ext cx="1332643" cy="66689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2025-04-03T14:47:42Z</dcterms:modified>
</cp:coreProperties>
</file>