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965" y="2408435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359" y="2333954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4322" y="266432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3591" y="257608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sz="2000" b="1" dirty="0"/>
              <a:t>Note: </a:t>
            </a:r>
            <a:r>
              <a:rPr lang="en" sz="2000" dirty="0" smtClean="0"/>
              <a:t>This lab uses the </a:t>
            </a:r>
            <a:r>
              <a:rPr lang="en" sz="2000" b="1" dirty="0"/>
              <a:t>lab4.xlsx </a:t>
            </a:r>
            <a:r>
              <a:rPr lang="en" sz="2000" dirty="0"/>
              <a:t>file in the </a:t>
            </a:r>
            <a:r>
              <a:rPr lang="en" sz="2000" b="1" dirty="0"/>
              <a:t>Sales template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8" y="3140343"/>
            <a:ext cx="10850489" cy="26673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85" y="14251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sz="2000" b="1" dirty="0"/>
              <a:t>Create the relationships </a:t>
            </a:r>
            <a:r>
              <a:rPr lang="en" sz="2000" dirty="0"/>
              <a:t>between the tables </a:t>
            </a:r>
            <a:r>
              <a:rPr lang="en" sz="2000" dirty="0" smtClean="0"/>
              <a:t>: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b="1" dirty="0"/>
              <a:t>FactSales → </a:t>
            </a:r>
            <a:r>
              <a:rPr lang="en" sz="2000" b="1" dirty="0" err="1"/>
              <a:t>DimProduct </a:t>
            </a:r>
            <a:r>
              <a:rPr lang="en" sz="2000" dirty="0"/>
              <a:t>(via </a:t>
            </a:r>
            <a:r>
              <a:rPr lang="en" sz="2000" b="1" dirty="0" err="1"/>
              <a:t>ProductID </a:t>
            </a:r>
            <a:r>
              <a:rPr lang="en" sz="20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b="1" dirty="0"/>
              <a:t>FactSales → </a:t>
            </a:r>
            <a:r>
              <a:rPr lang="en" sz="2000" b="1" dirty="0" err="1"/>
              <a:t>DimSupplier </a:t>
            </a:r>
            <a:r>
              <a:rPr lang="en" sz="2000" dirty="0"/>
              <a:t>(via </a:t>
            </a:r>
            <a:r>
              <a:rPr lang="en" sz="2000" b="1" dirty="0" err="1"/>
              <a:t>SupplierID </a:t>
            </a:r>
            <a:r>
              <a:rPr lang="en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5" y="1916563"/>
            <a:ext cx="1176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Represent data with a Tableau visual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4616609" y="2323814"/>
            <a:ext cx="7229001" cy="4194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3033" y="3547598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032" y="439518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02296" y="4936605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10075509" y="3643851"/>
            <a:ext cx="907524" cy="178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0178636" y="4491434"/>
            <a:ext cx="804396" cy="118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10075508" y="5046499"/>
            <a:ext cx="626788" cy="84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9805" y="799820"/>
            <a:ext cx="1051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Issue </a:t>
            </a:r>
            <a:r>
              <a:rPr lang="e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dirty="0"/>
              <a:t>Products </a:t>
            </a:r>
            <a:r>
              <a:rPr lang="en" b="1" dirty="0"/>
              <a:t>without sales </a:t>
            </a:r>
            <a:r>
              <a:rPr lang="en" dirty="0"/>
              <a:t>(e.g. new products) and </a:t>
            </a:r>
            <a:r>
              <a:rPr lang="en" b="1" dirty="0"/>
              <a:t>suppliers </a:t>
            </a:r>
            <a:r>
              <a:rPr lang="en" dirty="0"/>
              <a:t>supplying products not yet sold </a:t>
            </a:r>
            <a:r>
              <a:rPr lang="en" b="1" dirty="0"/>
              <a:t>are not represented </a:t>
            </a:r>
            <a:r>
              <a:rPr lang="en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927" y="2443521"/>
            <a:ext cx="732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the missing information: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dirty="0"/>
              <a:t>No data for </a:t>
            </a:r>
            <a:r>
              <a:rPr lang="en" sz="2000" b="1" dirty="0"/>
              <a:t>Monitor (Product 103) </a:t>
            </a:r>
            <a:r>
              <a:rPr lang="en" sz="2000" dirty="0"/>
              <a:t>or </a:t>
            </a:r>
            <a:r>
              <a:rPr lang="en" sz="2000" b="1" dirty="0"/>
              <a:t>Keyboard (Product 104) </a:t>
            </a:r>
            <a:r>
              <a:rPr lang="en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2000" b="1" dirty="0"/>
              <a:t>Supplier C </a:t>
            </a:r>
            <a:r>
              <a:rPr lang="en" sz="2000" dirty="0"/>
              <a:t>does not appear because he has </a:t>
            </a:r>
            <a:r>
              <a:rPr lang="en" sz="2000" b="1" dirty="0"/>
              <a:t>no sales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2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2" t="8878"/>
          <a:stretch/>
        </p:blipFill>
        <p:spPr>
          <a:xfrm>
            <a:off x="288758" y="1388788"/>
            <a:ext cx="5569688" cy="208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02" y="3324122"/>
            <a:ext cx="7075883" cy="3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8758" y="796767"/>
            <a:ext cx="490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Now add the </a:t>
            </a:r>
            <a:r>
              <a:rPr lang="en" sz="2000" b="1" dirty="0" err="1"/>
              <a:t>ProductSupplier table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7" y="1602734"/>
            <a:ext cx="2565644" cy="223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844894"/>
            <a:ext cx="5262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Add a new measure to the </a:t>
            </a:r>
            <a:r>
              <a:rPr lang="en" sz="2000" b="1" dirty="0"/>
              <a:t>FactSales table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95506" y="1602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ProductSupplier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3165BB"/>
                </a:solidFill>
                <a:latin typeface="Consolas" panose="020B0609020204030204" pitchFamily="49" charset="0"/>
              </a:rPr>
              <a:t>COALESCE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CALCULATE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0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57235"/>
            <a:ext cx="11065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 metric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calculates the sum of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traversing the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 table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75" y="1433100"/>
            <a:ext cx="994548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636" y="871848"/>
            <a:ext cx="8593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Decomposition of the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SUMX(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…)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SUMX iterates through each row of the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each provider, it evaluates the expression provided as the second argument.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5636" y="2515556"/>
            <a:ext cx="106221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CALCULATE(SUM(FactSales[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]))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SUM(FactSales[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calculates the total sales.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applies the filter context to ensure that only related sales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the supplier</a:t>
            </a:r>
            <a:r>
              <a:rPr kumimoji="0" lang="e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current are taken into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5636" y="3827880"/>
            <a:ext cx="11387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COALESCE(..., 0)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a supplier has no sales in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SUM(FactSales[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will return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BLANK().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COALESCE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replaces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BLANK()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 0, thus avoiding empty values in the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Table visual with </a:t>
            </a:r>
            <a:r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ProductName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SupplierName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Sales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as columns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474279"/>
            <a:ext cx="7811590" cy="5068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9656" y="2229497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9656" y="318603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918" y="4544500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716259" y="2325750"/>
            <a:ext cx="1433397" cy="212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791886" y="3282284"/>
            <a:ext cx="1357770" cy="1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936265" y="4654394"/>
            <a:ext cx="877653" cy="25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 smtClean="0"/>
              <a:t>Observe the difference now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1852048" y="2158985"/>
            <a:ext cx="3991532" cy="155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9" y="2158985"/>
            <a:ext cx="3562847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89632" y="4503455"/>
            <a:ext cx="215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Without Many to Many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67692" y="4503456"/>
            <a:ext cx="1862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Many to Many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166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304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2025-04-03T14:48:19Z</dcterms:modified>
</cp:coreProperties>
</file>