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2967" y="1610914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nderstanding</a:t>
            </a:r>
            <a:endParaRPr lang="en" sz="72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</a:t>
            </a:r>
          </a:p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361" y="1543306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nderstanding</a:t>
            </a:r>
            <a:endParaRPr lang="en" sz="72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</a:t>
            </a:r>
          </a:p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61062"/>
            <a:ext cx="984297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2000" b="1" dirty="0"/>
              <a:t>Note: </a:t>
            </a:r>
            <a:r>
              <a:rPr lang="en" sz="2000" dirty="0" smtClean="0"/>
              <a:t>This lab uses the </a:t>
            </a:r>
            <a:r>
              <a:rPr lang="en" sz="2000" b="1" dirty="0" smtClean="0"/>
              <a:t>lab5.xlsx </a:t>
            </a:r>
            <a:r>
              <a:rPr lang="en" sz="2000" dirty="0"/>
              <a:t>file in the </a:t>
            </a:r>
            <a:r>
              <a:rPr lang="en" sz="2000" b="1" dirty="0"/>
              <a:t>Sales template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0634" y="1414340"/>
            <a:ext cx="102302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"Model" (Model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Connect the tables as follows: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"Single"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 direction 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0634" y="3238087"/>
            <a:ext cx="9557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Simple Filtering (Single)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only show sales related to that product.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not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 products.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Double Filtering (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also filter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allowing only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products sold by a given supplier.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1" y="3919611"/>
            <a:ext cx="353558" cy="7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1" y="5316535"/>
            <a:ext cx="353558" cy="7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2000" dirty="0" smtClean="0"/>
              <a:t>The filter can be specified with the DAX </a:t>
            </a:r>
            <a:r>
              <a:rPr lang="en" sz="2000" b="1" dirty="0" smtClean="0"/>
              <a:t>CROSSFILTER formula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603"/>
          <a:stretch/>
        </p:blipFill>
        <p:spPr>
          <a:xfrm>
            <a:off x="948185" y="2365184"/>
            <a:ext cx="9993120" cy="31460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1686" y="1267324"/>
            <a:ext cx="891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CROSSFILTER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FactSales[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BOTH)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686" y="1631588"/>
            <a:ext cx="891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CROSSFILTER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DimSupplier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SupplierID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FactSales[ </a:t>
            </a:r>
            <a:r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SupplierID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BOTH)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3678794" y="4021092"/>
            <a:ext cx="865705" cy="776896"/>
          </a:xfrm>
          <a:prstGeom prst="curvedConnector3">
            <a:avLst>
              <a:gd name="adj1" fmla="val 57148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7268233" y="3066334"/>
            <a:ext cx="1010653" cy="721847"/>
          </a:xfrm>
          <a:prstGeom prst="curvedConnector3">
            <a:avLst>
              <a:gd name="adj1" fmla="val 64286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>
            <a:off x="7116979" y="4042164"/>
            <a:ext cx="1071370" cy="949089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3444471" y="3066007"/>
            <a:ext cx="811270" cy="811032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1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302" y="871399"/>
            <a:ext cx="1124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/>
              <a:t>In</a:t>
            </a:r>
            <a:r>
              <a:rPr lang="en" b="1" dirty="0" smtClean="0"/>
              <a:t> </a:t>
            </a:r>
            <a:r>
              <a:rPr lang="en" b="1" dirty="0" err="1"/>
              <a:t>DimSupplier </a:t>
            </a:r>
            <a:r>
              <a:rPr lang="en" dirty="0"/>
              <a:t>to count the number of suppliers with sales above a threshold (eg: 400).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179" y="13496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Count Suppliers Above 400 = CALCULATE( COUNT( </a:t>
            </a:r>
            <a:r>
              <a:rPr lang="en" dirty="0" err="1"/>
              <a:t>DimSupplier </a:t>
            </a:r>
            <a:r>
              <a:rPr lang="en" dirty="0"/>
              <a:t>[ </a:t>
            </a:r>
            <a:r>
              <a:rPr lang="en" dirty="0" err="1"/>
              <a:t>SupplierID </a:t>
            </a:r>
            <a:r>
              <a:rPr lang="en" dirty="0"/>
              <a:t>]), FILTER(FactSales, FactSales[ </a:t>
            </a:r>
            <a:r>
              <a:rPr lang="en" dirty="0" err="1"/>
              <a:t>SalesAmount </a:t>
            </a:r>
            <a:r>
              <a:rPr lang="en" dirty="0"/>
              <a:t>] &gt; 400), CROSSFILTER( </a:t>
            </a:r>
            <a:r>
              <a:rPr lang="en" dirty="0" err="1"/>
              <a:t>DimSupplier </a:t>
            </a:r>
            <a:r>
              <a:rPr lang="en" dirty="0"/>
              <a:t>[ </a:t>
            </a:r>
            <a:r>
              <a:rPr lang="en" dirty="0" err="1"/>
              <a:t>SupplierID </a:t>
            </a:r>
            <a:r>
              <a:rPr lang="en" dirty="0"/>
              <a:t>], FactSales[ </a:t>
            </a:r>
            <a:r>
              <a:rPr lang="en" dirty="0" err="1"/>
              <a:t>SupplierID </a:t>
            </a:r>
            <a:r>
              <a:rPr lang="en" dirty="0"/>
              <a:t>], BOTH))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179" y="2935947"/>
            <a:ext cx="1124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/>
              <a:t>In</a:t>
            </a:r>
            <a:r>
              <a:rPr lang="en" b="1" dirty="0" smtClean="0"/>
              <a:t> </a:t>
            </a:r>
            <a:r>
              <a:rPr lang="en" b="1" dirty="0" err="1" smtClean="0"/>
              <a:t>DimProduct</a:t>
            </a:r>
            <a:r>
              <a:rPr lang="en" dirty="0" smtClean="0"/>
              <a:t> </a:t>
            </a:r>
            <a:r>
              <a:rPr lang="en" dirty="0"/>
              <a:t>to count the number of suppliers with sales above a threshold (eg: 400).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791" y="35772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Count Products Above 400 = CALCULATE( COUNT( </a:t>
            </a:r>
            <a:r>
              <a:rPr lang="en" dirty="0" err="1"/>
              <a:t>DimProduct </a:t>
            </a:r>
            <a:r>
              <a:rPr lang="en" dirty="0"/>
              <a:t>[ </a:t>
            </a:r>
            <a:r>
              <a:rPr lang="en" dirty="0" err="1"/>
              <a:t>ProductID </a:t>
            </a:r>
            <a:r>
              <a:rPr lang="en" dirty="0"/>
              <a:t>]), FILTER(FactSales, FactSales[ </a:t>
            </a:r>
            <a:r>
              <a:rPr lang="en" dirty="0" err="1"/>
              <a:t>SalesAmount </a:t>
            </a:r>
            <a:r>
              <a:rPr lang="en" dirty="0"/>
              <a:t>] &gt; 400), CROSSFILTER( </a:t>
            </a:r>
            <a:r>
              <a:rPr lang="en" dirty="0" err="1"/>
              <a:t>DimProduct </a:t>
            </a:r>
            <a:r>
              <a:rPr lang="en" dirty="0"/>
              <a:t>[ </a:t>
            </a:r>
            <a:r>
              <a:rPr lang="en" dirty="0" err="1"/>
              <a:t>ProductID </a:t>
            </a:r>
            <a:r>
              <a:rPr lang="en" dirty="0"/>
              <a:t>], FactSales[ </a:t>
            </a:r>
            <a:r>
              <a:rPr lang="en" dirty="0" err="1"/>
              <a:t>ProductID </a:t>
            </a:r>
            <a:r>
              <a:rPr lang="en" dirty="0"/>
              <a:t>], BOTH))</a:t>
            </a:r>
          </a:p>
        </p:txBody>
      </p:sp>
    </p:spTree>
    <p:extLst>
      <p:ext uri="{BB962C8B-B14F-4D97-AF65-F5344CB8AC3E}">
        <p14:creationId xmlns:p14="http://schemas.microsoft.com/office/powerpoint/2010/main" val="2071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912105"/>
            <a:ext cx="114265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Expected effect: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 Direction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 , this metric will return </a:t>
            </a:r>
            <a:r>
              <a:rPr kumimoji="0" lang="e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total number of suppliers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as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cannot filter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Direction mode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this metric will </a:t>
            </a:r>
            <a:r>
              <a:rPr kumimoji="0" lang="e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 return suppliers who have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alt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more than 400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8758" y="2903419"/>
            <a:ext cx="89847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test the effect of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CrossFilter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array with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SupplierName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CountSuppliers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Above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400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Compare the results by modifying the relationship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↔ FactSales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 Mode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 providers appear.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Only suppliers with sales &gt; 400 are counted.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 the same for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observe the changes.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5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88" y="988225"/>
            <a:ext cx="7645367" cy="22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97" y="264369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466" y="25554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370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2024-12-26T12:00:01Z</dcterms:created>
  <dcterms:modified xsi:type="dcterms:W3CDTF">2025-04-03T14:49:31Z</dcterms:modified>
</cp:coreProperties>
</file>