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2994" y="2442812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drillthrough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1118" y="2377532"/>
            <a:ext cx="8084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d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rillthrough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135" y="958965"/>
            <a:ext cx="54313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menu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see what happens.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9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4950" y="2616196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3073" y="2520370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7710" r="4633" b="11676"/>
          <a:stretch/>
        </p:blipFill>
        <p:spPr bwMode="auto">
          <a:xfrm>
            <a:off x="2752503" y="3293215"/>
            <a:ext cx="5699531" cy="3025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6848" y="927352"/>
            <a:ext cx="110059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kumimoji="0" lang="en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workshop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 file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in the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resources\ </a:t>
            </a:r>
            <a:r>
              <a:rPr lang="en" altLang="en-US" sz="2000" b="1" dirty="0" err="1" smtClean="0">
                <a:latin typeface="Arial Unicode MS"/>
              </a:rPr>
              <a:t>Drillthrough folder</a:t>
            </a:r>
            <a:r>
              <a:rPr lang="en" altLang="en-US" sz="2000" b="1" dirty="0" smtClean="0">
                <a:latin typeface="Arial Unicode MS"/>
              </a:rPr>
              <a:t> </a:t>
            </a:r>
            <a:r>
              <a:rPr lang="en" altLang="en-US" sz="2000" b="1" dirty="0">
                <a:latin typeface="Arial Unicode MS"/>
              </a:rPr>
              <a:t>and Filters</a:t>
            </a:r>
            <a:endParaRPr kumimoji="0" lang="fr-F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5742" y="1821300"/>
            <a:ext cx="10213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location of the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and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both tables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2018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the query editor.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16848" y="2678937"/>
            <a:ext cx="8006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the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 between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2018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 well established.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69" y="1574770"/>
            <a:ext cx="6405893" cy="46533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43810" y="6029540"/>
            <a:ext cx="1183871" cy="198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1055" y="1205438"/>
            <a:ext cx="3666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/>
              <a:t>Name</a:t>
            </a:r>
            <a:r>
              <a:rPr lang="en" sz="2000" dirty="0"/>
              <a:t> </a:t>
            </a:r>
            <a:r>
              <a:rPr lang="en" sz="2000" dirty="0" smtClean="0"/>
              <a:t>two </a:t>
            </a:r>
            <a:r>
              <a:rPr lang="en" sz="2000" dirty="0"/>
              <a:t>pages of the report: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9392" y="1605548"/>
            <a:ext cx="20473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Continent details</a:t>
            </a:r>
          </a:p>
        </p:txBody>
      </p:sp>
    </p:spTree>
    <p:extLst>
      <p:ext uri="{BB962C8B-B14F-4D97-AF65-F5344CB8AC3E}">
        <p14:creationId xmlns:p14="http://schemas.microsoft.com/office/powerpoint/2010/main" val="18419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10" y="918876"/>
            <a:ext cx="4473000" cy="3536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78135" y="85327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2000" b="1" dirty="0"/>
              <a:t>Add three visuals </a:t>
            </a:r>
            <a:r>
              <a:rPr lang="en" sz="2000" dirty="0"/>
              <a:t>on the </a:t>
            </a:r>
            <a:r>
              <a:rPr lang="en" sz="2000" b="1" dirty="0"/>
              <a:t>GDP page </a:t>
            </a:r>
            <a:r>
              <a:rPr lang="en" sz="2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dirty="0"/>
              <a:t>A </a:t>
            </a:r>
            <a:r>
              <a:rPr lang="en" sz="2000" b="1" dirty="0"/>
              <a:t>geographical map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dirty="0"/>
              <a:t>A </a:t>
            </a:r>
            <a:r>
              <a:rPr lang="en" sz="2000" b="1" dirty="0"/>
              <a:t>histogram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dirty="0"/>
              <a:t>A </a:t>
            </a:r>
            <a:r>
              <a:rPr lang="en" sz="2000" b="1" dirty="0"/>
              <a:t>label visual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321567" y="2486944"/>
            <a:ext cx="6209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err="1"/>
              <a:t>ContinentName </a:t>
            </a:r>
            <a:r>
              <a:rPr lang="en" sz="2000"/>
              <a:t>field </a:t>
            </a:r>
            <a:r>
              <a:rPr lang="en" sz="2000" dirty="0"/>
              <a:t>to the </a:t>
            </a:r>
            <a:r>
              <a:rPr lang="en" sz="2000" b="1" dirty="0"/>
              <a:t>Location property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71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49" y="948582"/>
            <a:ext cx="4288050" cy="270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78135" y="948582"/>
            <a:ext cx="4241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Configure the histogram </a:t>
            </a:r>
            <a:r>
              <a:rPr lang="en" sz="2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dirty="0"/>
              <a:t>Add </a:t>
            </a:r>
            <a:r>
              <a:rPr lang="en" sz="2000" b="1" dirty="0" err="1"/>
              <a:t>ContinentName </a:t>
            </a:r>
            <a:r>
              <a:rPr lang="en" sz="2000" dirty="0"/>
              <a:t>to </a:t>
            </a:r>
            <a:r>
              <a:rPr lang="en" sz="2000" b="1" dirty="0"/>
              <a:t>Axis </a:t>
            </a:r>
            <a:r>
              <a:rPr lang="en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dirty="0"/>
              <a:t>Add </a:t>
            </a:r>
            <a:r>
              <a:rPr lang="en" sz="2000" b="1" dirty="0" err="1"/>
              <a:t>gdp </a:t>
            </a:r>
            <a:r>
              <a:rPr lang="en" sz="2000" dirty="0"/>
              <a:t>to </a:t>
            </a:r>
            <a:r>
              <a:rPr lang="en" sz="2000" b="1" dirty="0"/>
              <a:t>Values </a:t>
            </a:r>
            <a:r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4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1586" y="1078650"/>
            <a:ext cx="487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gdp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field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to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Fields property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6" y="1687476"/>
            <a:ext cx="4116699" cy="299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72" b="4372"/>
          <a:stretch/>
        </p:blipFill>
        <p:spPr bwMode="auto">
          <a:xfrm>
            <a:off x="5496678" y="1061102"/>
            <a:ext cx="4086225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8135" y="979276"/>
            <a:ext cx="44528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Add a table visual </a:t>
            </a:r>
            <a:r>
              <a:rPr lang="en" sz="2000" dirty="0"/>
              <a:t>on the </a:t>
            </a:r>
            <a:r>
              <a:rPr lang="en" sz="2000" b="1" dirty="0" err="1"/>
              <a:t>Details page </a:t>
            </a:r>
            <a:r>
              <a:rPr lang="en" sz="2000" dirty="0"/>
              <a:t>and add the following fields: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dirty="0" err="1"/>
              <a:t>ContinentName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dirty="0"/>
              <a:t>Country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dirty="0"/>
              <a:t>Rank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359917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137" y="968914"/>
            <a:ext cx="434511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ContainsName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6" y="1682953"/>
            <a:ext cx="3552825" cy="461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1754748" y="2476106"/>
            <a:ext cx="1257300" cy="3267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13057" y="968914"/>
            <a:ext cx="208467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level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"/>
          <a:stretch/>
        </p:blipFill>
        <p:spPr bwMode="auto">
          <a:xfrm>
            <a:off x="5626732" y="1515120"/>
            <a:ext cx="24098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459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514" y="903964"/>
            <a:ext cx="598452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to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 page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right-click on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514" y="1277656"/>
            <a:ext cx="437491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presence of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Drillthrough menu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2" y="1791809"/>
            <a:ext cx="5087597" cy="3749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2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194</Words>
  <Application>Microsoft Office PowerPoint</Application>
  <PresentationFormat>Widescreen</PresentationFormat>
  <Paragraphs>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2025-04-03T14:50:52Z</dcterms:modified>
</cp:coreProperties>
</file>