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349" y="262988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49" y="25734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80" y="1714051"/>
            <a:ext cx="9786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180" y="3158632"/>
            <a:ext cx="1058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29915"/>
            <a:ext cx="5784828" cy="183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90646" b="38699"/>
          <a:stretch/>
        </p:blipFill>
        <p:spPr>
          <a:xfrm>
            <a:off x="6688666" y="4655801"/>
            <a:ext cx="953911" cy="19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35520" y="732892"/>
            <a:ext cx="10576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demo uses the </a:t>
            </a:r>
            <a:r>
              <a:rPr lang="en" sz="2000" b="1" dirty="0" err="1"/>
              <a:t>FactInternetSales table from the </a:t>
            </a:r>
            <a:r>
              <a:rPr lang="en" sz="2000" b="1" dirty="0"/>
              <a:t>Adventureworks2016 </a:t>
            </a:r>
            <a:r>
              <a:rPr lang="en" sz="2000" dirty="0"/>
              <a:t>database 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4014" y="1197160"/>
            <a:ext cx="923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Start by creating a calculated column that calculates the profit margin.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5520" y="2746190"/>
            <a:ext cx="8387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among the values mentioned there are infinity symbols.</a:t>
            </a:r>
            <a:endParaRPr lang="en-US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180" y="411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among the values mentioned there are infinity symbols.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175" y="1673327"/>
            <a:ext cx="71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IFERROR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-1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2" y="3931900"/>
            <a:ext cx="438211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838435"/>
            <a:ext cx="11747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putting the whole expression into an </a:t>
            </a:r>
            <a:r>
              <a:rPr lang="en" sz="2000" b="1" dirty="0"/>
              <a:t>IFERROR function </a:t>
            </a:r>
            <a:r>
              <a:rPr lang="en" sz="2000" dirty="0"/>
              <a:t>, indicating that the value represented when divided by 0 is -1.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9375" y="3277662"/>
            <a:ext cx="5736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Notice that the infinity value is replaced by -1.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8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4243" y="23599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8557" y="230817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2025-04-03T14:55:20Z</dcterms:modified>
</cp:coreProperties>
</file>