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26" y="1879047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ISBLANK and BLANK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7870" y="1797691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ISBLANK and BLANK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130" y="281883"/>
            <a:ext cx="298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ISBLANK and BLANK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175" y="827606"/>
            <a:ext cx="1067487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DimProduct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FactInternetSales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from the AdventureWorks2016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175" y="1596723"/>
            <a:ext cx="102348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a measure to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InternetFactSales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called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Cost (Class NA)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calculates the average cost that corresponds to the empty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field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175" y="2365840"/>
            <a:ext cx="9732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Average Cost (Class NA)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TotalProductCost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ISBLANK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175" y="4464580"/>
            <a:ext cx="1151364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use of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ISBLANK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 in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130" y="281883"/>
            <a:ext cx="298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ISBLANK and BLANK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804" y="913181"/>
            <a:ext cx="1053737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measure that calculates the maximum cost that corresponds to the empty value of the same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field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combination of the two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functions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433" y="1767873"/>
            <a:ext cx="9265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 Cost (Class NA)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TotalProductCost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2024-12-26T12:00:01Z</dcterms:created>
  <dcterms:modified xsi:type="dcterms:W3CDTF">2025-04-03T14:55:30Z</dcterms:modified>
</cp:coreProperties>
</file>