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8590" y="1280905"/>
            <a:ext cx="919960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6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COUNTNOBLANC</a:t>
            </a:r>
          </a:p>
          <a:p>
            <a:pPr algn="ctr"/>
            <a:r>
              <a:rPr lang="en" sz="6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&amp;</a:t>
            </a:r>
            <a:endParaRPr lang="fr-FR" sz="6600" b="1" dirty="0" smtClean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algn="ctr"/>
            <a:r>
              <a:rPr lang="en" sz="6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DISTINCTCOUNTNOBLANC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7342" y="1213300"/>
            <a:ext cx="919960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6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COUNTNOBLANC</a:t>
            </a:r>
          </a:p>
          <a:p>
            <a:pPr algn="ctr"/>
            <a:r>
              <a:rPr lang="en" sz="6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&amp;</a:t>
            </a:r>
            <a:endParaRPr lang="fr-FR" sz="6600" b="1" dirty="0" smtClean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algn="ctr"/>
            <a:r>
              <a:rPr lang="en" sz="6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DISTINCTCOUNTNOBLANC</a:t>
            </a: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634" y="217665"/>
            <a:ext cx="461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b="1" dirty="0" smtClean="0"/>
              <a:t>COUNTNOBLANC &amp; DISTINCTCOUNTNOBLANK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725026"/>
              </p:ext>
            </p:extLst>
          </p:nvPr>
        </p:nvGraphicFramePr>
        <p:xfrm>
          <a:off x="466940" y="1203522"/>
          <a:ext cx="3692549" cy="4793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816249389"/>
                    </a:ext>
                  </a:extLst>
                </a:gridCol>
                <a:gridCol w="944765">
                  <a:extLst>
                    <a:ext uri="{9D8B030D-6E8A-4147-A177-3AD203B41FA5}">
                      <a16:colId xmlns:a16="http://schemas.microsoft.com/office/drawing/2014/main" val="1284435543"/>
                    </a:ext>
                  </a:extLst>
                </a:gridCol>
                <a:gridCol w="962527">
                  <a:extLst>
                    <a:ext uri="{9D8B030D-6E8A-4147-A177-3AD203B41FA5}">
                      <a16:colId xmlns:a16="http://schemas.microsoft.com/office/drawing/2014/main" val="2521309679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21948952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 dirty="0">
                          <a:effectLst/>
                        </a:rPr>
                        <a:t>ID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Name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Quantity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Price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323445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ProductA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296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29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644662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ProductB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387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22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775647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ProductC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331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24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359203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ProductD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268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25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150378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ProductE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391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27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391056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ProductF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336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21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150662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ProductG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308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21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904875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ProductH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241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25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56715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ProductI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393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21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559312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ProductJ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257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25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721009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ProductK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400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23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535296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ProductL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362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28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288841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ProductM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206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26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474957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ProductN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367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21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749989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ProductO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353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23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83914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16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ProductP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336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29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292923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ProductQ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389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30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218788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18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ProductR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323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25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158534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19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Products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354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29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98532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ProductT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>
                          <a:effectLst/>
                        </a:rPr>
                        <a:t>294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400" dirty="0">
                          <a:effectLst/>
                        </a:rPr>
                        <a:t>30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71854558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6940" y="630931"/>
            <a:ext cx="80457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Note: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seized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manually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testing.</a:t>
            </a:r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634" y="226881"/>
            <a:ext cx="461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b="1" dirty="0" smtClean="0"/>
              <a:t>COUNTNOBLANC &amp; DISTINCTCOUNTNOBLANK</a:t>
            </a:r>
            <a:endParaRPr lang="en-US" b="1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19" y="2272230"/>
            <a:ext cx="2486025" cy="1933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449355" y="695884"/>
            <a:ext cx="44599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 err="1"/>
              <a:t>Card </a:t>
            </a:r>
            <a:r>
              <a:rPr lang="en" sz="2000" dirty="0"/>
              <a:t>visualization to the scene.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449355" y="1217987"/>
            <a:ext cx="118503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Create a measure that counts the number of products with blank names using </a:t>
            </a:r>
            <a:r>
              <a:rPr lang="en" sz="2000" b="1" dirty="0"/>
              <a:t>COUNTBLANK </a:t>
            </a:r>
            <a:r>
              <a:rPr lang="en" sz="2000" dirty="0"/>
              <a:t>.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449355" y="1771658"/>
            <a:ext cx="101134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Add the metric to the </a:t>
            </a:r>
            <a:r>
              <a:rPr lang="en" sz="2000" b="1" dirty="0"/>
              <a:t>"Values" part </a:t>
            </a:r>
            <a:r>
              <a:rPr lang="en" sz="2000" dirty="0"/>
              <a:t>of the </a:t>
            </a:r>
            <a:r>
              <a:rPr lang="en" sz="2000" dirty="0" err="1"/>
              <a:t>Card visualization settings </a:t>
            </a:r>
            <a:r>
              <a:rPr lang="en" sz="2000" dirty="0"/>
              <a:t>.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521618" y="4490302"/>
            <a:ext cx="90830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Delete two name values from the Name column to leave two blanks.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275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634" y="226881"/>
            <a:ext cx="4598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b="1" dirty="0" smtClean="0"/>
              <a:t>COUNTNOBLANC &amp; DISTINCTCOUNTNOBLANK</a:t>
            </a:r>
            <a:endParaRPr lang="en-US" b="1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50" y="1247793"/>
            <a:ext cx="3057525" cy="23882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350634" y="737337"/>
            <a:ext cx="58340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/>
              <a:t>Note that the measurement value changes from </a:t>
            </a:r>
            <a:r>
              <a:rPr lang="en" sz="2000" b="1" dirty="0"/>
              <a:t>" </a:t>
            </a:r>
            <a:r>
              <a:rPr lang="en" sz="2000" b="1" dirty="0" err="1"/>
              <a:t>Blank </a:t>
            </a:r>
            <a:r>
              <a:rPr lang="en" sz="2000" b="1" dirty="0"/>
              <a:t>" </a:t>
            </a:r>
            <a:r>
              <a:rPr lang="en" sz="2000" dirty="0"/>
              <a:t>to 2.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462750" y="3896481"/>
            <a:ext cx="81929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b="1" dirty="0"/>
              <a:t>COUNTBLANK </a:t>
            </a:r>
            <a:r>
              <a:rPr lang="en" sz="2000" dirty="0"/>
              <a:t>function with </a:t>
            </a:r>
            <a:r>
              <a:rPr lang="en" sz="2000" b="1" dirty="0"/>
              <a:t>DISTINCTCOUNTNOBLANK </a:t>
            </a:r>
            <a:r>
              <a:rPr lang="en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2432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634" y="226881"/>
            <a:ext cx="461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b="1" dirty="0" smtClean="0"/>
              <a:t>COUNTNOBLANC &amp; DISTINCTCOUNTNOBLANK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249798" y="748908"/>
            <a:ext cx="9437342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that there are 19 entries that match non-empty product names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34" y="1275295"/>
            <a:ext cx="3650725" cy="2272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377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54321" y="250619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84078" y="2437867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196</Words>
  <Application>Microsoft Office PowerPoint</Application>
  <PresentationFormat>Widescreen</PresentationFormat>
  <Paragraphs>104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13</cp:revision>
  <dcterms:created xsi:type="dcterms:W3CDTF">2024-12-26T12:00:01Z</dcterms:created>
  <dcterms:modified xsi:type="dcterms:W3CDTF">2025-04-03T14:56:03Z</dcterms:modified>
</cp:coreProperties>
</file>