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490" y="2605489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funnels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6739" y="255396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funnels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58" y="1328941"/>
            <a:ext cx="1147239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Funnel visualization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scene and configure the parameter values as shown in the table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77628"/>
              </p:ext>
            </p:extLst>
          </p:nvPr>
        </p:nvGraphicFramePr>
        <p:xfrm>
          <a:off x="454477" y="1976544"/>
          <a:ext cx="6057900" cy="19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355883708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548555440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Setting</a:t>
                      </a:r>
                      <a:endParaRPr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Domain(s)</a:t>
                      </a:r>
                      <a:endParaRPr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33949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Category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Calendar year</a:t>
                      </a:r>
                      <a:r>
                        <a:rPr lang="en" sz="2400" kern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4958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 of the month in English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63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Quantity ordered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2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Tips</a:t>
                      </a:r>
                      <a:endParaRPr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amount</a:t>
                      </a:r>
                      <a:endParaRPr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3771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3132" y="808108"/>
            <a:ext cx="1147239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the AdventureWorks2016DW 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1976544"/>
            <a:ext cx="3523589" cy="3250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19" y="1681473"/>
            <a:ext cx="5048955" cy="431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58910"/>
            <a:ext cx="965047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funnel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the menu at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top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2161" y="1801386"/>
            <a:ext cx="1941095" cy="31625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83" y="1681473"/>
            <a:ext cx="5486830" cy="4334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051" y="745834"/>
            <a:ext cx="424321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hovering over one of the histograms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6" y="1483744"/>
            <a:ext cx="82402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6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2025-04-03T15:08:56Z</dcterms:modified>
</cp:coreProperties>
</file>