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1" r:id="rId5"/>
    <p:sldId id="262" r:id="rId6"/>
    <p:sldId id="258" r:id="rId7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arcgis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4862" y="2571113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ArcGIS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16111" y="2498960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ArcGIS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7304" y="758756"/>
            <a:ext cx="11169889" cy="1779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complete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must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Internet and have an </a:t>
            </a:r>
            <a:r>
              <a:rPr lang="en" kern="0" dirty="0" err="1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 </a:t>
            </a:r>
            <a:r>
              <a:rPr lang="en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" u="sng" kern="0" dirty="0">
                <a:solidFill>
                  <a:srgbClr val="0563C1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http://www.arcgis.com</a:t>
            </a:r>
            <a:endParaRPr lang="en-US" sz="2800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 create a 21-day trial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 in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account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22" y="1436914"/>
            <a:ext cx="5733477" cy="4906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4068" y="787085"/>
            <a:ext cx="287489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dialog box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68" y="1361212"/>
            <a:ext cx="4142930" cy="36095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572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179" y="837554"/>
            <a:ext cx="763604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below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options menu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connection settings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see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happens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happens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9" y="1705997"/>
            <a:ext cx="798667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the Location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Location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245" y="2454549"/>
            <a:ext cx="5285976" cy="3568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666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28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ArcGIS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133" y="803909"/>
            <a:ext cx="990485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enter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profit value and observe the change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135" y="1342344"/>
            <a:ext cx="4875260" cy="37521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60524" y="5627217"/>
            <a:ext cx="481503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City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to Tootip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080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96812" y="2389314"/>
            <a:ext cx="6772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0949" y="2444742"/>
            <a:ext cx="6772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102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2024-12-26T12:00:01Z</dcterms:created>
  <dcterms:modified xsi:type="dcterms:W3CDTF">2025-04-03T15:10:26Z</dcterms:modified>
</cp:coreProperties>
</file>