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3" r:id="rId4"/>
    <p:sldId id="261" r:id="rId5"/>
    <p:sldId id="263" r:id="rId6"/>
    <p:sldId id="274" r:id="rId7"/>
    <p:sldId id="275" r:id="rId8"/>
    <p:sldId id="276" r:id="rId9"/>
    <p:sldId id="266" r:id="rId10"/>
    <p:sldId id="262" r:id="rId11"/>
    <p:sldId id="268" r:id="rId12"/>
    <p:sldId id="270" r:id="rId13"/>
    <p:sldId id="278" r:id="rId14"/>
    <p:sldId id="258" r:id="rId1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82817" autoAdjust="0"/>
  </p:normalViewPr>
  <p:slideViewPr>
    <p:cSldViewPr snapToGrid="0">
      <p:cViewPr varScale="1">
        <p:scale>
          <a:sx n="113" d="100"/>
          <a:sy n="113" d="100"/>
        </p:scale>
        <p:origin x="38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28" y="248861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KPIs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9227" y="2430137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KPIs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86" y="2873829"/>
            <a:ext cx="361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personalized KPI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50422"/>
            <a:ext cx="966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table visual with the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Month field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DimDate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1271008"/>
            <a:ext cx="3039271" cy="364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47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048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calculated column that returns a particular shape based on whether the goal was met or not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595" y="2079236"/>
            <a:ext cx="791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above measure compares the amount of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Turnover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a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target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5595" y="1266017"/>
            <a:ext cx="10761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KPI Turnover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IF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SalesFact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Turnover 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SalesFact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Target 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UNICHAR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128994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UNICHAR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128308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5" y="2615456"/>
            <a:ext cx="7752682" cy="18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600" y="934072"/>
            <a:ext cx="1005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more advanced alternatives to the standard KPI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, here are some interesting visuals on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AppSource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"Advanced </a:t>
            </a:r>
            <a:r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Card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"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→ Allows you to display indicators with dynamic colors.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"Bullet Chart"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→ Compares an actual value to a target.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"Smart KPI List" ( </a:t>
            </a:r>
            <a:r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OKViz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→ Displays multiple </a:t>
            </a:r>
            <a:r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KPIs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with color codes.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" </a:t>
            </a:r>
            <a:r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Card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States"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→ Indicates whether the goal is achieved with colors.</a:t>
            </a:r>
          </a:p>
        </p:txBody>
      </p:sp>
    </p:spTree>
    <p:extLst>
      <p:ext uri="{BB962C8B-B14F-4D97-AF65-F5344CB8AC3E}">
        <p14:creationId xmlns:p14="http://schemas.microsoft.com/office/powerpoint/2010/main" val="11058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2917" y="2575026"/>
            <a:ext cx="6937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6380" y="2507341"/>
            <a:ext cx="7110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4" y="771048"/>
            <a:ext cx="920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workshop uses directly entered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59786"/>
              </p:ext>
            </p:extLst>
          </p:nvPr>
        </p:nvGraphicFramePr>
        <p:xfrm>
          <a:off x="508762" y="1333982"/>
          <a:ext cx="5837036" cy="1842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6713">
                  <a:extLst>
                    <a:ext uri="{9D8B030D-6E8A-4147-A177-3AD203B41FA5}">
                      <a16:colId xmlns:a16="http://schemas.microsoft.com/office/drawing/2014/main" val="3320605290"/>
                    </a:ext>
                  </a:extLst>
                </a:gridCol>
                <a:gridCol w="1764633">
                  <a:extLst>
                    <a:ext uri="{9D8B030D-6E8A-4147-A177-3AD203B41FA5}">
                      <a16:colId xmlns:a16="http://schemas.microsoft.com/office/drawing/2014/main" val="3103651137"/>
                    </a:ext>
                  </a:extLst>
                </a:gridCol>
                <a:gridCol w="2385690">
                  <a:extLst>
                    <a:ext uri="{9D8B030D-6E8A-4147-A177-3AD203B41FA5}">
                      <a16:colId xmlns:a16="http://schemas.microsoft.com/office/drawing/2014/main" val="1005298939"/>
                    </a:ext>
                  </a:extLst>
                </a:gridCol>
              </a:tblGrid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Turnover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Objective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1119464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01/01/2025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smtClean="0">
                          <a:effectLst/>
                        </a:rPr>
                        <a:t>€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€10,000.00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880022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01/02/2025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€7,000.00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€10,000.00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1237549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03/01/2025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€9,500.00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€10,000.00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8964733"/>
                  </a:ext>
                </a:extLst>
              </a:tr>
              <a:tr h="368471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>
                          <a:effectLst/>
                        </a:rPr>
                        <a:t>04/01/2025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€11,000.00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>
                          <a:effectLst/>
                        </a:rPr>
                        <a:t>€10,000.00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994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343" y="748495"/>
            <a:ext cx="47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in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3" y="1342101"/>
            <a:ext cx="2753109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7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133" y="948650"/>
            <a:ext cx="93742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Import data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Load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table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into Power BI.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 column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recognized as a date type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a KPI visual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Power BI Desktop, click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KPI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visuals pane.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Drag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Turnover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into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 field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Drag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into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 Value field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Drag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 into the Axis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field to view the trend.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3143" y="4033712"/>
            <a:ext cx="10003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Main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indicator ( example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figure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current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target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Objective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be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achieved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Axis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Indicates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trend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Colors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Green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objective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East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reached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Yellow </a:t>
            </a:r>
            <a:r>
              <a:rPr lang="en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neutral,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otherwise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25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1257258"/>
            <a:ext cx="5353797" cy="301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99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we need to add the target. To do this, we need to create a metric that represents our goal.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1813" y="284751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1812" y="168302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72" y="1257258"/>
            <a:ext cx="5172797" cy="23911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15555" y="3240549"/>
            <a:ext cx="1005932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39404" y="3240548"/>
            <a:ext cx="1005932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133" y="4934507"/>
            <a:ext cx="93040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of the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€32,500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€40,000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uniquely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 of the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one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€11,000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against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€10,000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9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1257258"/>
            <a:ext cx="5353797" cy="301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99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Now we need to add the target. To do this, we need to create a metric that represents our goal.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1813" y="284751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21812" y="1683027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672" y="1257258"/>
            <a:ext cx="5172797" cy="239110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133" y="4934507"/>
            <a:ext cx="93040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of the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€32,500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€40,000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uniquely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 of the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one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€11,000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against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€10,000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6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107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also possible to take into consideration the sum, in this case it is necessary to create the aggregations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556" y="1310415"/>
            <a:ext cx="11300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SalesFact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SalesFact </a:t>
            </a:r>
            <a:r>
              <a:rPr lang="en" dirty="0">
                <a:solidFill>
                  <a:srgbClr val="5F5F5F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SalesFact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555" y="1736676"/>
            <a:ext cx="1071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Total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SalesFact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SalesFact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5" y="2454798"/>
            <a:ext cx="6114623" cy="2048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16206" y="4050675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6206" y="2796808"/>
            <a:ext cx="1661329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also possible to calculate a dynamic objective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5" y="1257258"/>
            <a:ext cx="925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Dynamic_Objective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AVERAGE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SalesFact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Turnover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1.2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3" y="1879303"/>
            <a:ext cx="6349673" cy="20808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39960" y="3396343"/>
            <a:ext cx="1751036" cy="2681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9960" y="2142476"/>
            <a:ext cx="1751036" cy="2681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717" y="654170"/>
            <a:ext cx="487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 the label value to be something other than a percentage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7" y="1115835"/>
            <a:ext cx="1303050" cy="53577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817" y="1266224"/>
            <a:ext cx="31471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077" y="3794711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192" y="4902762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513</Words>
  <Application>Microsoft Office PowerPoint</Application>
  <PresentationFormat>Widescreen</PresentationFormat>
  <Paragraphs>71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46</cp:revision>
  <dcterms:created xsi:type="dcterms:W3CDTF">2024-12-26T12:00:01Z</dcterms:created>
  <dcterms:modified xsi:type="dcterms:W3CDTF">2025-04-03T15:11:45Z</dcterms:modified>
</cp:coreProperties>
</file>