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82817" autoAdjust="0"/>
  </p:normalViewPr>
  <p:slideViewPr>
    <p:cSldViewPr snapToGrid="0">
      <p:cViewPr varScale="1">
        <p:scale>
          <a:sx n="113" d="100"/>
          <a:sy n="113" d="100"/>
        </p:scale>
        <p:origin x="3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1103" y="247486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gauge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1102" y="2410813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gauge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88" y="738052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: This workshop uses the same dataset from the previous workshop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18265"/>
              </p:ext>
            </p:extLst>
          </p:nvPr>
        </p:nvGraphicFramePr>
        <p:xfrm>
          <a:off x="645695" y="1330611"/>
          <a:ext cx="5837036" cy="1754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6713">
                  <a:extLst>
                    <a:ext uri="{9D8B030D-6E8A-4147-A177-3AD203B41FA5}">
                      <a16:colId xmlns:a16="http://schemas.microsoft.com/office/drawing/2014/main" val="484510608"/>
                    </a:ext>
                  </a:extLst>
                </a:gridCol>
                <a:gridCol w="1764633">
                  <a:extLst>
                    <a:ext uri="{9D8B030D-6E8A-4147-A177-3AD203B41FA5}">
                      <a16:colId xmlns:a16="http://schemas.microsoft.com/office/drawing/2014/main" val="1641526811"/>
                    </a:ext>
                  </a:extLst>
                </a:gridCol>
                <a:gridCol w="2385690">
                  <a:extLst>
                    <a:ext uri="{9D8B030D-6E8A-4147-A177-3AD203B41FA5}">
                      <a16:colId xmlns:a16="http://schemas.microsoft.com/office/drawing/2014/main" val="3951412843"/>
                    </a:ext>
                  </a:extLst>
                </a:gridCol>
              </a:tblGrid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Turnover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Objective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1825158"/>
                  </a:ext>
                </a:extLst>
              </a:tr>
              <a:tr h="10909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01/01/2025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€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€10,000.00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626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01/02/2025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€7,000.00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€10,000.00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0187316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03/01/2025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€9,500.00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€10,000.00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619420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04/01/2025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€11,000.00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€10,000.00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074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744823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gauge visual 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3" y="1340932"/>
            <a:ext cx="4029637" cy="329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34036"/>
            <a:ext cx="7487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Before creating a KPI, we need to have a dataset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Average turnover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Minimum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Maximum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Target value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54400" y="1482138"/>
            <a:ext cx="5807768" cy="14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7556" y="1862667"/>
            <a:ext cx="6497341" cy="37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37556" y="2130240"/>
            <a:ext cx="6497341" cy="859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97" y="913861"/>
            <a:ext cx="2178535" cy="33646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18978" y="1341731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18978" y="2099209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18978" y="2848943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18978" y="3601265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9556" y="2419388"/>
            <a:ext cx="7089422" cy="1322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98752" y="352131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>
                <a:solidFill>
                  <a:srgbClr val="000000"/>
                </a:solidFill>
                <a:latin typeface="Consolas" panose="020B0609020204030204" pitchFamily="49" charset="0"/>
              </a:rPr>
              <a:t>Minimum Value = </a:t>
            </a:r>
            <a:r>
              <a:rPr lang="e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8752" y="387172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Maximum Value =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752" y="4325244"/>
            <a:ext cx="7382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Average Turnover = A value of choice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8752" y="4778765"/>
            <a:ext cx="7382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Target Value = </a:t>
            </a:r>
            <a:r>
              <a:rPr lang="e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Avg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SalesFact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 Turnover ] </a:t>
            </a:r>
            <a:r>
              <a:rPr lang="en" dirty="0" smtClean="0">
                <a:latin typeface="Consolas" panose="020B0609020204030204" pitchFamily="49" charset="0"/>
              </a:rPr>
              <a:t>) * 1.2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545"/>
          <a:stretch/>
        </p:blipFill>
        <p:spPr>
          <a:xfrm>
            <a:off x="323134" y="1103385"/>
            <a:ext cx="5129400" cy="2777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result should look like this: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 must then be formatted.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3984" y="1183268"/>
            <a:ext cx="98074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 your gauge visual in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Format tab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(the paint roller icon).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Expand the Data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label section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Enable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Label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it is not already enabled.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Next, click on the number formatting option. There you will find a field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Display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units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where you can specify units like K for thousands.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Change the number format to round to two decimal places and display the symbol</a:t>
            </a:r>
          </a:p>
        </p:txBody>
      </p:sp>
    </p:spTree>
    <p:extLst>
      <p:ext uri="{BB962C8B-B14F-4D97-AF65-F5344CB8AC3E}">
        <p14:creationId xmlns:p14="http://schemas.microsoft.com/office/powerpoint/2010/main" val="40134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74" y="1103385"/>
            <a:ext cx="1695687" cy="3934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38" y="1103385"/>
            <a:ext cx="1629002" cy="41153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 must then be formatted.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9" y="1103385"/>
            <a:ext cx="1629002" cy="547763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687689" y="104422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57112" y="5943600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9483" y="357880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77918" y="1103385"/>
            <a:ext cx="188526" cy="209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08712" y="1103385"/>
            <a:ext cx="174399" cy="17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96391" y="3559150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26445" y="322320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206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34</cp:revision>
  <dcterms:created xsi:type="dcterms:W3CDTF">2024-12-26T12:00:01Z</dcterms:created>
  <dcterms:modified xsi:type="dcterms:W3CDTF">2025-04-03T15:12:13Z</dcterms:modified>
</cp:coreProperties>
</file>