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6723" y="1979660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decomposition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868" y="1918930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decomposition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63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workshop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in the Excel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decay tree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462775" y="1870051"/>
            <a:ext cx="5151065" cy="309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7" y="2010515"/>
            <a:ext cx="164805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086" y="835819"/>
            <a:ext cx="898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returned quantity from the FactSales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 to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channel name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type of promotion and the brand name and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210" r="22090"/>
          <a:stretch/>
        </p:blipFill>
        <p:spPr>
          <a:xfrm>
            <a:off x="2712068" y="2010515"/>
            <a:ext cx="2637985" cy="88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85720" y="2858358"/>
            <a:ext cx="41251" cy="1376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2926" y="4234567"/>
            <a:ext cx="321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total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quantity returned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77018" y="2241311"/>
            <a:ext cx="1993803" cy="8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0821" y="2010515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Suggestions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256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the sign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386" r="13008" b="11221"/>
          <a:stretch/>
        </p:blipFill>
        <p:spPr>
          <a:xfrm>
            <a:off x="323132" y="1650044"/>
            <a:ext cx="5166871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3767603" y="1730105"/>
            <a:ext cx="2792474" cy="1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077" y="298944"/>
            <a:ext cx="367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IA which axis of analysis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comes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first, i.e.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highest values of the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197" y="3667911"/>
            <a:ext cx="4371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which analysis axis comes first is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lowest values of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706874" y="2323052"/>
            <a:ext cx="2736323" cy="263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86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sign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suggest the brand name that comes first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4100" r="-780" b="-815"/>
          <a:stretch/>
        </p:blipFill>
        <p:spPr>
          <a:xfrm>
            <a:off x="559150" y="1629745"/>
            <a:ext cx="3524742" cy="40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8563" t="4256" r="48038" b="91328"/>
          <a:stretch/>
        </p:blipFill>
        <p:spPr>
          <a:xfrm>
            <a:off x="4585100" y="1629745"/>
            <a:ext cx="433137" cy="6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60345" y="1629745"/>
            <a:ext cx="607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light blur indicates that the analysis axis is chosen by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and not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86" y="613374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Double-click on the analysis axis and a lock sign will appear, meaning the axis is now fixed and cannot be replaced until it is unlocked.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9" y="1691301"/>
            <a:ext cx="5287113" cy="404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6510802" y="595702"/>
            <a:ext cx="247508" cy="31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91" y="1172735"/>
            <a:ext cx="2083111" cy="381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0762" t="13096" r="326" b="25559"/>
          <a:stretch/>
        </p:blipFill>
        <p:spPr>
          <a:xfrm>
            <a:off x="7108946" y="1215467"/>
            <a:ext cx="185630" cy="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0" y="2451191"/>
            <a:ext cx="6610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579" y="2382866"/>
            <a:ext cx="7374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233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</cp:revision>
  <dcterms:created xsi:type="dcterms:W3CDTF">2024-12-26T12:00:01Z</dcterms:created>
  <dcterms:modified xsi:type="dcterms:W3CDTF">2025-04-03T15:13:35Z</dcterms:modified>
</cp:coreProperties>
</file>