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4245" y="2456562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Lines and area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3514" y="2375206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Lines and area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53" y="783283"/>
            <a:ext cx="941671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AdventureWorksDW2016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352" y="1301092"/>
            <a:ext cx="1113551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kern="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visualization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scene level, then add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TotalProductCost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1904325"/>
            <a:ext cx="2768745" cy="357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415867" y="5317067"/>
            <a:ext cx="1126211" cy="16544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73333" y="2607734"/>
            <a:ext cx="1286934" cy="2709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857067" y="2878667"/>
            <a:ext cx="745066" cy="2438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4" y="1818901"/>
            <a:ext cx="4553585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374" y="869588"/>
            <a:ext cx="69909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year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of the month in English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X 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6" y="1473702"/>
            <a:ext cx="7125248" cy="3917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1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visualization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2" y="1476081"/>
            <a:ext cx="785922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visualization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22" y="1414694"/>
            <a:ext cx="785922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try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notice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stacking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4" t="11526" r="56882" b="10795"/>
          <a:stretch/>
        </p:blipFill>
        <p:spPr>
          <a:xfrm>
            <a:off x="1133340" y="1359318"/>
            <a:ext cx="2982384" cy="3081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48" t="18161" r="55602" b="9149"/>
          <a:stretch/>
        </p:blipFill>
        <p:spPr>
          <a:xfrm>
            <a:off x="4648200" y="1359318"/>
            <a:ext cx="3458633" cy="32017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5200" y="1201092"/>
            <a:ext cx="622300" cy="279305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65650" y="1201092"/>
            <a:ext cx="622300" cy="279305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Lines and zones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visualization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7" y="1428535"/>
            <a:ext cx="7868748" cy="437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1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2440" y="2286186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6577" y="234161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2024-12-26T12:00:01Z</dcterms:created>
  <dcterms:modified xsi:type="dcterms:W3CDTF">2025-04-03T14:58:07Z</dcterms:modified>
</cp:coreProperties>
</file>