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0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6138" y="2621567"/>
            <a:ext cx="5862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</a:t>
            </a:r>
            <a:r>
              <a:rPr lang="en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ribbon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4783" y="2547086"/>
            <a:ext cx="58335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</a:t>
            </a:r>
            <a:r>
              <a:rPr lang="en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ribbon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ribbon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5428" y="979677"/>
            <a:ext cx="10778003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ribbon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scene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quantity ordered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adding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axis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5428" y="1507034"/>
            <a:ext cx="5199757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behaves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Exactly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like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battery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76" y="2163514"/>
            <a:ext cx="4105848" cy="2362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614076" y="3043989"/>
            <a:ext cx="1720050" cy="300790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429" y="2163514"/>
            <a:ext cx="3915321" cy="3858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ribbon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0765" y="879535"/>
            <a:ext cx="1070438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 field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DimDate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the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 axis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notice the visual behavior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28" y="1493596"/>
            <a:ext cx="4263098" cy="4221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1647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ribbon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1052" y="800105"/>
            <a:ext cx="11317705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let's try to parse the data based on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ProductLine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DimProduct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adding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Caption parameter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521" y="1718744"/>
            <a:ext cx="8109999" cy="46641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118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ribbon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4177" y="783282"/>
            <a:ext cx="10826129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positioning the cursor on the first column, then between the first and second columns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4176" y="6036902"/>
            <a:ext cx="11231767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at the tooltip level you find the rank, also note the differential value of the quantities in addition to the values of the successive quantities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95" y="1500165"/>
            <a:ext cx="7230484" cy="3905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55769" t="58728"/>
          <a:stretch/>
        </p:blipFill>
        <p:spPr>
          <a:xfrm>
            <a:off x="6355558" y="1152400"/>
            <a:ext cx="4864748" cy="2452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761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43699" y="2389314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7207" y="230036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127</Words>
  <Application>Microsoft Office PowerPoint</Application>
  <PresentationFormat>Widescreen</PresentationFormat>
  <Paragraphs>15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15</cp:revision>
  <dcterms:created xsi:type="dcterms:W3CDTF">2024-12-26T12:00:01Z</dcterms:created>
  <dcterms:modified xsi:type="dcterms:W3CDTF">2025-04-03T14:58:59Z</dcterms:modified>
</cp:coreProperties>
</file>