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1" r:id="rId6"/>
    <p:sldId id="266" r:id="rId7"/>
    <p:sldId id="263" r:id="rId8"/>
    <p:sldId id="258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3618" y="2621567"/>
            <a:ext cx="7264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waterfall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388" y="2560836"/>
            <a:ext cx="7614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waterfall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2" y="855107"/>
            <a:ext cx="111446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waterfall to the scene and try to represent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of 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adding it to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axis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calendar year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category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8" y="1741103"/>
            <a:ext cx="5443550" cy="459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7" y="816928"/>
            <a:ext cx="1090863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try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hovering over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rectangles,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rectangles </a:t>
            </a:r>
            <a:r>
              <a:rPr lang="en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worms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5" y="1583099"/>
            <a:ext cx="4260121" cy="3580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81" y="1501987"/>
            <a:ext cx="4680069" cy="3661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931928" y="3265714"/>
            <a:ext cx="2007555" cy="20625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6975" y="2331835"/>
            <a:ext cx="2130162" cy="205109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429" y="877670"/>
            <a:ext cx="1020048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More options and change the order of the years, then the quantities sold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5" y="1553792"/>
            <a:ext cx="4286748" cy="336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415" y="1379166"/>
            <a:ext cx="1724266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81" y="2584613"/>
            <a:ext cx="1743318" cy="905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040" y="1495456"/>
            <a:ext cx="4084645" cy="3478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3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633" y="799910"/>
            <a:ext cx="905462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presence of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Breakdown parameter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fields section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5" y="1496032"/>
            <a:ext cx="2121507" cy="324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94192" y="2412354"/>
            <a:ext cx="2121507" cy="708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770656"/>
            <a:ext cx="1122030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CalendarQuarter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Breakdown parameter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note each quarter's contribution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sales growth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" y="1843354"/>
            <a:ext cx="2154096" cy="242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54" y="1843354"/>
            <a:ext cx="5182323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01067" y="2756114"/>
            <a:ext cx="2121507" cy="708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02" y="913911"/>
            <a:ext cx="104640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there is depreciation,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rectangles turns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103" y="5685292"/>
            <a:ext cx="977901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Replacement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 Quarter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CalendarSemester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03" y="1444593"/>
            <a:ext cx="5182323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9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9315" y="240306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3452" y="2458492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2025-04-03T14:59:36Z</dcterms:modified>
</cp:coreProperties>
</file>