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1" r:id="rId5"/>
    <p:sldId id="262" r:id="rId6"/>
    <p:sldId id="266" r:id="rId7"/>
    <p:sldId id="267" r:id="rId8"/>
    <p:sldId id="258" r:id="rId9"/>
  </p:sldIdLst>
  <p:sldSz cx="12192000" cy="6858000"/>
  <p:notesSz cx="6858000" cy="9144000"/>
  <p:defaultTextStyle>
    <a:defPPr>
      <a:defRPr lang="e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19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44264" y="2683443"/>
            <a:ext cx="58622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The </a:t>
            </a:r>
            <a:r>
              <a:rPr lang="en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Scatter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44263" y="2622713"/>
            <a:ext cx="58622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The </a:t>
            </a:r>
            <a:r>
              <a:rPr lang="en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Scatter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703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dispersion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2903" y="883338"/>
            <a:ext cx="6312947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" b="1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" kern="0" dirty="0" err="1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kern="0" dirty="0" err="1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Since</a:t>
            </a:r>
            <a:r>
              <a:rPr lang="en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AdventureWorksDW2016 </a:t>
            </a:r>
            <a:r>
              <a:rPr lang="en" kern="0" dirty="0" err="1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endParaRPr lang="en-US" sz="2800" b="1" kern="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2903" y="1350850"/>
            <a:ext cx="3787383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a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95" y="2004224"/>
            <a:ext cx="4371975" cy="3743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703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dispersion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2304" y="706925"/>
            <a:ext cx="11749696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use Scatter you need to have two variables or two measures to use in this case it is </a:t>
            </a:r>
            <a:r>
              <a:rPr lang="en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SalesAmount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TotalProductCost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FactInternetSales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painting 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add them respectively on the X and Y axes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04" y="1733658"/>
            <a:ext cx="2617155" cy="38288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617" y="1733658"/>
            <a:ext cx="4447461" cy="46343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7104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703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dispersion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6054" y="803909"/>
            <a:ext cx="9148583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need to turn off aggregation for one or both metrics to get the number below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72" y="1496964"/>
            <a:ext cx="3308433" cy="31162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324" y="1496964"/>
            <a:ext cx="4902424" cy="49274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3010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703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dispersion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1677" y="767343"/>
            <a:ext cx="11708446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should be noted that the reading of the data is still not conclusive.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1677" y="1254208"/>
            <a:ext cx="11403646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class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DimProduct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 at 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legend level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aggregate the two measures again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13" y="1839103"/>
            <a:ext cx="5312561" cy="4229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5893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703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dispersion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3133" y="803176"/>
            <a:ext cx="11096554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DimProduct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replacement 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gender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DimCustomer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painting 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pay particular attention to outliers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13" y="1637241"/>
            <a:ext cx="4408766" cy="35440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2199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703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dispersion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3133" y="803176"/>
            <a:ext cx="11096554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Try enabling 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trend line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Analytics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26" y="1416159"/>
            <a:ext cx="2848373" cy="44106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355" y="1416160"/>
            <a:ext cx="5609267" cy="44827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74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30569" y="2547443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4706" y="2602871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132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17</cp:revision>
  <dcterms:created xsi:type="dcterms:W3CDTF">2024-12-26T12:00:01Z</dcterms:created>
  <dcterms:modified xsi:type="dcterms:W3CDTF">2025-04-03T15:00:25Z</dcterms:modified>
</cp:coreProperties>
</file>