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23638" y="1968423"/>
            <a:ext cx="58622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pie and </a:t>
            </a:r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Daunaut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6032" y="1900817"/>
            <a:ext cx="58622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pie and </a:t>
            </a:r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Daunaut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pie and </a:t>
            </a:r>
            <a:r>
              <a:rPr lang="en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 Daunaut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552" y="776408"/>
            <a:ext cx="1075050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to the scene, then add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OrderQuantity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values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026" y="1272338"/>
            <a:ext cx="4074695" cy="4616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06" y="1272338"/>
            <a:ext cx="2505425" cy="1838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579006" y="2585071"/>
            <a:ext cx="2425451" cy="343759"/>
          </a:xfrm>
          <a:prstGeom prst="rect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pie and </a:t>
            </a:r>
            <a:r>
              <a:rPr lang="en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 Daunaut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869587"/>
            <a:ext cx="693766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add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name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Since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72" y="1373159"/>
            <a:ext cx="7621064" cy="4867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228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pie and </a:t>
            </a:r>
            <a:r>
              <a:rPr lang="en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 Daunaut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133" y="814586"/>
            <a:ext cx="3147465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Daunaut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instead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pie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19" y="1257853"/>
            <a:ext cx="7621064" cy="4906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345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pie and </a:t>
            </a:r>
            <a:r>
              <a:rPr lang="en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the Daunaut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0426" y="934537"/>
            <a:ext cx="1080550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product line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DimProduct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painting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Details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and hover over a given segment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25" y="1446133"/>
            <a:ext cx="8440328" cy="4887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6125792" y="3478845"/>
            <a:ext cx="2131309" cy="23375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2024-12-26T12:00:01Z</dcterms:created>
  <dcterms:modified xsi:type="dcterms:W3CDTF">2025-04-03T15:00:52Z</dcterms:modified>
</cp:coreProperties>
</file>