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11" y="2587190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 map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2254" y="2505834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 map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 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053" y="958235"/>
            <a:ext cx="102623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visualizations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level and configure both visualizations to display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quantity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7" y="1806114"/>
            <a:ext cx="5115722" cy="273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 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8" y="861982"/>
            <a:ext cx="1103926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to configure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difference compared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 parameter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becomes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case of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987" b="8765"/>
          <a:stretch/>
        </p:blipFill>
        <p:spPr>
          <a:xfrm>
            <a:off x="463371" y="1684114"/>
            <a:ext cx="4596768" cy="447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647" b="8338"/>
          <a:stretch/>
        </p:blipFill>
        <p:spPr>
          <a:xfrm>
            <a:off x="5589528" y="1684114"/>
            <a:ext cx="4916462" cy="4496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5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 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548" y="948288"/>
            <a:ext cx="104342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8" y="1452021"/>
            <a:ext cx="2543530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0" y="1452021"/>
            <a:ext cx="6497316" cy="3408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314147" y="1833838"/>
            <a:ext cx="646291" cy="4898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62767" y="3932607"/>
            <a:ext cx="646291" cy="28188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 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304" y="724479"/>
            <a:ext cx="1095675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to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cases of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</a:t>
            </a:r>
            <a:r>
              <a:rPr lang="e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right-clicking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8" y="1567001"/>
            <a:ext cx="3692991" cy="4280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11" y="1567001"/>
            <a:ext cx="3537379" cy="36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4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2025-04-03T15:01:25Z</dcterms:modified>
</cp:coreProperties>
</file>