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0474" y="1913420"/>
            <a:ext cx="85366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Cards and multi rows cards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7340" y="1855888"/>
            <a:ext cx="91829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Cards and multi</a:t>
            </a:r>
          </a:p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rows cards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4486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Cards and Multi-Row Cards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299" y="1440228"/>
            <a:ext cx="3474541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visualization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stage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953" y="1902182"/>
            <a:ext cx="9444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</a:rPr>
              <a:t>Add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OrderQuantity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</a:rPr>
              <a:t>of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FactsInternetField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</a:rPr>
              <a:t>Sales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​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setting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6953" y="802189"/>
            <a:ext cx="631890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This lab uses the AdventureWorksDW2016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98" y="2606379"/>
            <a:ext cx="2591162" cy="2076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099" y="2698709"/>
            <a:ext cx="3731960" cy="2028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133" y="793960"/>
            <a:ext cx="553670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visualization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MultirowCard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stage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133" y="3153961"/>
            <a:ext cx="9744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</a:rPr>
              <a:t>Add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Calendar year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</a:rPr>
              <a:t>from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DimDate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</a:rPr>
              <a:t>and disable the summary on 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133" y="192505"/>
            <a:ext cx="1528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cards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82" y="1307443"/>
            <a:ext cx="3450450" cy="1470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1" y="3624663"/>
            <a:ext cx="3229426" cy="2991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82" y="3624663"/>
            <a:ext cx="2495898" cy="1305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413" y="3624663"/>
            <a:ext cx="2897873" cy="296798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46388" y="3624663"/>
            <a:ext cx="1597898" cy="225442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0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947" y="2375564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4084" y="2430992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2024-12-26T12:00:01Z</dcterms:created>
  <dcterms:modified xsi:type="dcterms:W3CDTF">2025-04-03T15:02:59Z</dcterms:modified>
</cp:coreProperties>
</file>