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5490" y="2605489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en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slicers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05491" y="2547085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en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slicers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23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slicers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133" y="1017040"/>
            <a:ext cx="9451092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two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Slicer visualizations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scene and a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 visual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29" y="3411722"/>
            <a:ext cx="7611537" cy="27816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9278" y="2264381"/>
            <a:ext cx="9451092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 the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 visual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display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sales amount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FactInternetSales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painting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133" y="1427819"/>
            <a:ext cx="9451092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 the first slicer to display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ProductLine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DimProduct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278" y="1838598"/>
            <a:ext cx="9451092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 the second slicer to display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DimCustomer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9278" y="2799093"/>
            <a:ext cx="9451092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selecting different options from the slicers and observe the impact on the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23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slicers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3133" y="787086"/>
            <a:ext cx="3613297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last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East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48" y="1455821"/>
            <a:ext cx="4086225" cy="4176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676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23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slicers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8135" y="762658"/>
            <a:ext cx="1106217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the visual behaviors of both slicers to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Dropdown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Tile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respectively for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ProductLine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the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 section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then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Style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12" y="2104237"/>
            <a:ext cx="2176438" cy="4337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val 6"/>
          <p:cNvSpPr/>
          <p:nvPr/>
        </p:nvSpPr>
        <p:spPr>
          <a:xfrm>
            <a:off x="1725672" y="2365065"/>
            <a:ext cx="440013" cy="440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1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613038" y="3094981"/>
            <a:ext cx="440013" cy="440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2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568070" y="5048680"/>
            <a:ext cx="440013" cy="440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3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042" y="2090486"/>
            <a:ext cx="1878747" cy="4351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Oval 11"/>
          <p:cNvSpPr/>
          <p:nvPr/>
        </p:nvSpPr>
        <p:spPr>
          <a:xfrm>
            <a:off x="4235552" y="2365065"/>
            <a:ext cx="440013" cy="440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1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3122918" y="3094981"/>
            <a:ext cx="440013" cy="440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2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4077950" y="5048680"/>
            <a:ext cx="440013" cy="440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3</a:t>
            </a:r>
            <a:endParaRPr lang="en-US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811" y="2090486"/>
            <a:ext cx="4696480" cy="2591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078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23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slicers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0426" y="802775"/>
            <a:ext cx="9127958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285750" algn="l"/>
              </a:tabLs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try changing the </a:t>
            </a: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selection behavior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always from the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 section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Selection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90" y="1453099"/>
            <a:ext cx="3296110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124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23</cp:revision>
  <dcterms:created xsi:type="dcterms:W3CDTF">2024-12-26T12:00:01Z</dcterms:created>
  <dcterms:modified xsi:type="dcterms:W3CDTF">2025-04-03T15:03:28Z</dcterms:modified>
</cp:coreProperties>
</file>