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8" r:id="rId10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3792" y="1714042"/>
            <a:ext cx="9047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Manage workspaces and </a:t>
            </a:r>
            <a:r>
              <a:rPr lang="en" sz="66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users</a:t>
            </a:r>
            <a:endParaRPr lang="en-US" sz="6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289" y="1660187"/>
            <a:ext cx="9047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6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Manage workspaces and </a:t>
            </a:r>
            <a:r>
              <a:rPr lang="en" sz="6600" b="1" dirty="0" err="1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users</a:t>
            </a:r>
            <a:endParaRPr lang="en-US" sz="6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49" y="1754839"/>
            <a:ext cx="403601" cy="46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583" y="1711326"/>
            <a:ext cx="1845574" cy="491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2117"/>
          <a:stretch/>
        </p:blipFill>
        <p:spPr>
          <a:xfrm>
            <a:off x="4436352" y="1612172"/>
            <a:ext cx="1776294" cy="2853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632" y="811952"/>
            <a:ext cx="6816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Note: This lab requires a Power Services account.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21889" y="1212062"/>
            <a:ext cx="8537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Create a shared workspace by selecting </a:t>
            </a:r>
            <a:r>
              <a:rPr lang="en" sz="2000" b="1" dirty="0" err="1"/>
              <a:t>Workspaces </a:t>
            </a:r>
            <a:r>
              <a:rPr lang="en" sz="2000" dirty="0"/>
              <a:t>and then clicking the </a:t>
            </a:r>
            <a:r>
              <a:rPr lang="en" sz="2000" b="1" dirty="0"/>
              <a:t>New </a:t>
            </a:r>
            <a:r>
              <a:rPr lang="en" sz="2000" b="1" dirty="0" err="1"/>
              <a:t>workspace button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5632" y="2050798"/>
            <a:ext cx="6061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Name the shared workspace </a:t>
            </a:r>
            <a:r>
              <a:rPr lang="en" sz="2000" b="1" dirty="0"/>
              <a:t>SharedWorkspace1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1376842"/>
            <a:ext cx="7668127" cy="327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04" y="2237362"/>
            <a:ext cx="8241230" cy="4049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5632" y="761916"/>
            <a:ext cx="5223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err="1"/>
              <a:t>Compare</a:t>
            </a:r>
            <a:r>
              <a:rPr lang="en" sz="2000" dirty="0"/>
              <a:t> </a:t>
            </a:r>
            <a:r>
              <a:rPr lang="en" sz="2000" b="1" dirty="0"/>
              <a:t>My Workspace </a:t>
            </a:r>
            <a:r>
              <a:rPr lang="en" sz="2000" dirty="0"/>
              <a:t>at </a:t>
            </a:r>
            <a:r>
              <a:rPr lang="en" sz="2000" b="1" dirty="0"/>
              <a:t>SharedWorkspace1 </a:t>
            </a:r>
            <a:r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200" y="3499949"/>
            <a:ext cx="5486000" cy="213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918"/>
          <a:stretch/>
        </p:blipFill>
        <p:spPr>
          <a:xfrm>
            <a:off x="393297" y="1331703"/>
            <a:ext cx="5753903" cy="198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085568" y="3499949"/>
            <a:ext cx="1700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My workspace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56168" y="5729803"/>
            <a:ext cx="208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Shared workspace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00900" y="3917950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22900" y="3869281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632" y="785341"/>
            <a:ext cx="8463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the difference between the right menus of the two workspaces.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6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696549"/>
            <a:ext cx="5486000" cy="213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304600" y="3926403"/>
            <a:ext cx="208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Shared workspace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03" y="1696549"/>
            <a:ext cx="3181794" cy="2324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632" y="826671"/>
            <a:ext cx="11341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Click on </a:t>
            </a:r>
            <a:r>
              <a:rPr lang="en" sz="2000" b="1" dirty="0"/>
              <a:t>Manage Access </a:t>
            </a:r>
            <a:r>
              <a:rPr lang="en" sz="2000" dirty="0"/>
              <a:t>and note that we can add users or groups, also note the presence of the administrator.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2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2" y="1583705"/>
            <a:ext cx="3172268" cy="442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96900" y="3168650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98200" y="3609663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6080" y="3159344"/>
            <a:ext cx="1576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Invite by email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2039380" y="4215776"/>
            <a:ext cx="1643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Define </a:t>
            </a:r>
            <a:r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 profile</a:t>
            </a:r>
            <a:endParaRPr lang="en-US" sz="14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24300" y="1583705"/>
            <a:ext cx="48933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Admin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Full control.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Member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few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reports/datasets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Contributor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his</a:t>
            </a:r>
            <a:r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own </a:t>
            </a:r>
            <a:r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Viewer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Few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091" y="744574"/>
            <a:ext cx="10681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It is possible to invite a user to collaborate within the shared workspace and to define a profile for this user.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22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82" y="1597968"/>
            <a:ext cx="3965218" cy="3469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18" y="1597968"/>
            <a:ext cx="3658613" cy="3469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5600700" y="3024776"/>
            <a:ext cx="698500" cy="6159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194" y="858644"/>
            <a:ext cx="674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We can search for a user by name or email.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21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workspaces and users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03" y="1453847"/>
            <a:ext cx="3181794" cy="4344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90" y="1198065"/>
            <a:ext cx="181000" cy="1619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29150" y="4165600"/>
            <a:ext cx="1530350" cy="1632253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6051" y="743040"/>
            <a:ext cx="108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We can then manage users within the workspace by clicking the arrow button as follows.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6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200" y="241681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1584" y="234848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197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35</cp:revision>
  <dcterms:created xsi:type="dcterms:W3CDTF">2024-12-26T12:00:01Z</dcterms:created>
  <dcterms:modified xsi:type="dcterms:W3CDTF">2025-04-03T15:15:23Z</dcterms:modified>
</cp:coreProperties>
</file>