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5" r:id="rId3"/>
    <p:sldId id="267" r:id="rId4"/>
    <p:sldId id="268" r:id="rId5"/>
    <p:sldId id="269" r:id="rId6"/>
    <p:sldId id="276" r:id="rId7"/>
    <p:sldId id="270" r:id="rId8"/>
    <p:sldId id="271" r:id="rId9"/>
    <p:sldId id="278" r:id="rId10"/>
    <p:sldId id="277" r:id="rId11"/>
    <p:sldId id="272" r:id="rId12"/>
    <p:sldId id="274" r:id="rId13"/>
    <p:sldId id="275" r:id="rId14"/>
    <p:sldId id="258" r:id="rId15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88" autoAdjust="0"/>
    <p:restoredTop sz="82508" autoAdjust="0"/>
  </p:normalViewPr>
  <p:slideViewPr>
    <p:cSldViewPr snapToGrid="0">
      <p:cViewPr varScale="1">
        <p:scale>
          <a:sx n="113" d="100"/>
          <a:sy n="113" d="100"/>
        </p:scale>
        <p:origin x="4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68434" y="1367227"/>
            <a:ext cx="6515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 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Level </a:t>
            </a:r>
            <a:r>
              <a:rPr lang="en" sz="72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Security</a:t>
            </a:r>
          </a:p>
          <a:p>
            <a:pPr algn="ctr"/>
            <a:r>
              <a:rPr lang="en" sz="7200" b="1" dirty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configuration</a:t>
            </a:r>
            <a:endParaRPr lang="en-US" sz="72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3277" y="1367227"/>
            <a:ext cx="65153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Row 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Level </a:t>
            </a:r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Security</a:t>
            </a:r>
          </a:p>
          <a:p>
            <a:pPr algn="ctr"/>
            <a:r>
              <a:rPr lang="en" sz="72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configuration</a:t>
            </a:r>
            <a:endParaRPr lang="en-US" sz="72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8368" y="915949"/>
            <a:ext cx="9712349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Restart report publication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replace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during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publication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4"/>
          <a:stretch/>
        </p:blipFill>
        <p:spPr bwMode="auto">
          <a:xfrm>
            <a:off x="442812" y="1544216"/>
            <a:ext cx="4501721" cy="30277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3660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5631" y="913911"/>
            <a:ext cx="11125901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three dots next to the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 in the workspace under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01" y="1479846"/>
            <a:ext cx="6620799" cy="43154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4817534" y="1583267"/>
            <a:ext cx="2175866" cy="364066"/>
          </a:xfrm>
          <a:prstGeom prst="rect">
            <a:avLst/>
          </a:prstGeom>
          <a:solidFill>
            <a:srgbClr val="FF0000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8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46050" y="824534"/>
            <a:ext cx="7257907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in case no RLS configuration is made the interface is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93" y="1301092"/>
            <a:ext cx="5186045" cy="18776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22893" y="3391918"/>
            <a:ext cx="10599889" cy="7658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Note that after RLS configuration the interface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changes,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map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b="1" dirty="0">
                <a:latin typeface="Segoe UI" panose="020B0502040204020203" pitchFamily="34" charset="0"/>
                <a:cs typeface="Segoe UI" panose="020B0502040204020203" pitchFamily="34" charset="0"/>
              </a:rPr>
              <a:t>Swiss role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to one of the users' emails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93" y="3882959"/>
            <a:ext cx="6248721" cy="2546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7688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7475" y="925799"/>
            <a:ext cx="10750956" cy="11866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Share the report with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that user then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log </a:t>
            </a: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with the user in question in a browser in private mode to test</a:t>
            </a:r>
            <a:endParaRPr lang="en-US" dirty="0" smtClean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</a:t>
            </a:r>
            <a:r>
              <a:rPr lang="en" dirty="0">
                <a:latin typeface="Segoe UI" panose="020B0502040204020203" pitchFamily="34" charset="0"/>
                <a:cs typeface="Segoe UI" panose="020B0502040204020203" pitchFamily="34" charset="0"/>
              </a:rPr>
              <a:t>RLS-based filter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US" dirty="0"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503" y="2112405"/>
            <a:ext cx="2282563" cy="26797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5001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80427" y="848232"/>
            <a:ext cx="11396770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Note: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This lab requires a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Power BI Services account </a:t>
            </a:r>
            <a:r>
              <a:rPr lang="en" u="sng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with administrator privileges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and the file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VenteParPaysEu.xlsx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in the </a:t>
            </a:r>
            <a:r>
              <a:rPr lang="en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Excel Files </a:t>
            </a:r>
            <a:r>
              <a:rPr lang="en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Folder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0427" y="1644851"/>
            <a:ext cx="354090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by loading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66" y="2238238"/>
            <a:ext cx="5201969" cy="40920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36085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5632" y="821461"/>
            <a:ext cx="5754652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visuals at the report level and create simple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32" y="1443571"/>
            <a:ext cx="6153294" cy="40717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75177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26" y="2471138"/>
            <a:ext cx="4279701" cy="294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Down Arrow 8"/>
          <p:cNvSpPr/>
          <p:nvPr/>
        </p:nvSpPr>
        <p:spPr>
          <a:xfrm>
            <a:off x="4191329" y="2318726"/>
            <a:ext cx="343535" cy="38036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12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295632" y="779642"/>
            <a:ext cx="76125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report to Power BI Service by </a:t>
            </a: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clicking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</a:t>
            </a:r>
            <a:r>
              <a:rPr kumimoji="0" lang="en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at the top right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" name="Rectangle 6"/>
          <p:cNvSpPr>
            <a:spLocks noChangeArrowheads="1"/>
          </p:cNvSpPr>
          <p:nvPr/>
        </p:nvSpPr>
        <p:spPr bwMode="auto">
          <a:xfrm>
            <a:off x="295631" y="1360349"/>
            <a:ext cx="618374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Publish </a:t>
            </a:r>
            <a:r>
              <a:rPr kumimoji="0" lang="en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the report to Power BI Service </a:t>
            </a:r>
            <a:r>
              <a:rPr kumimoji="0" lang="en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to one of the reports</a:t>
            </a:r>
            <a:endParaRPr kumimoji="0" lang="fr-FR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4544" y="2471137"/>
            <a:ext cx="3962506" cy="29478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5037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802" y="852523"/>
            <a:ext cx="998735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Verify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that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fully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visualized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without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exception </a:t>
            </a:r>
            <a:r>
              <a:rPr lang="en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 Service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clicking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56" y="1868336"/>
            <a:ext cx="6954220" cy="240063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588168" y="3068654"/>
            <a:ext cx="693019" cy="338690"/>
          </a:xfrm>
          <a:prstGeom prst="rect">
            <a:avLst/>
          </a:prstGeom>
          <a:solidFill>
            <a:srgbClr val="FF0000">
              <a:alpha val="1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85252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40927" y="1036878"/>
            <a:ext cx="9781101" cy="3886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back to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Desktop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click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</a:t>
            </a:r>
            <a:r>
              <a:rPr lang="en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</a:t>
            </a:r>
            <a:r>
              <a:rPr lang="en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r>
              <a:rPr lang="en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21" y="1635562"/>
            <a:ext cx="4797974" cy="14477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968026" y="1635562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444239" y="1897965"/>
            <a:ext cx="438867" cy="621544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40927" y="3331786"/>
            <a:ext cx="417511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no roles are configured now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3"/>
          <a:stretch/>
        </p:blipFill>
        <p:spPr bwMode="auto">
          <a:xfrm>
            <a:off x="591542" y="3846262"/>
            <a:ext cx="3072130" cy="15506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057916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95632" y="866488"/>
            <a:ext cx="454073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Management roles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Modeling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598" y="1369996"/>
            <a:ext cx="8561470" cy="12962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Rectangle 19"/>
          <p:cNvSpPr/>
          <p:nvPr/>
        </p:nvSpPr>
        <p:spPr>
          <a:xfrm>
            <a:off x="2695226" y="1427282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60441" y="1763204"/>
            <a:ext cx="538479" cy="812356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99" y="3502879"/>
            <a:ext cx="9764488" cy="2934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Rectangle 21"/>
          <p:cNvSpPr/>
          <p:nvPr/>
        </p:nvSpPr>
        <p:spPr>
          <a:xfrm>
            <a:off x="295632" y="2897692"/>
            <a:ext cx="850630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Configure a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 role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 the table to see only data related to the </a:t>
            </a:r>
            <a:r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country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1380067" y="5469467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1</a:t>
            </a:r>
            <a:endParaRPr lang="en-US" b="1" dirty="0"/>
          </a:p>
        </p:txBody>
      </p:sp>
      <p:sp>
        <p:nvSpPr>
          <p:cNvPr id="24" name="Oval 23"/>
          <p:cNvSpPr/>
          <p:nvPr/>
        </p:nvSpPr>
        <p:spPr>
          <a:xfrm>
            <a:off x="3213921" y="4969933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2</a:t>
            </a:r>
            <a:endParaRPr lang="en-US" b="1" dirty="0"/>
          </a:p>
        </p:txBody>
      </p:sp>
      <p:sp>
        <p:nvSpPr>
          <p:cNvPr id="25" name="Oval 24"/>
          <p:cNvSpPr/>
          <p:nvPr/>
        </p:nvSpPr>
        <p:spPr>
          <a:xfrm>
            <a:off x="7992534" y="5985933"/>
            <a:ext cx="406400" cy="38946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36629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631" y="813856"/>
            <a:ext cx="11498436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to menu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 as roles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notice that the new role has just been added, select the new role and then click </a:t>
            </a:r>
            <a:r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OK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881" y="1576099"/>
            <a:ext cx="6840965" cy="47380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Rectangle 14"/>
          <p:cNvSpPr/>
          <p:nvPr/>
        </p:nvSpPr>
        <p:spPr>
          <a:xfrm>
            <a:off x="2394139" y="1576099"/>
            <a:ext cx="721895" cy="203303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992472" y="3843448"/>
            <a:ext cx="2609661" cy="152819"/>
          </a:xfrm>
          <a:prstGeom prst="rect">
            <a:avLst/>
          </a:prstGeom>
          <a:solidFill>
            <a:srgbClr val="FF0000">
              <a:alpha val="17000"/>
            </a:srgbClr>
          </a:solidFill>
          <a:ln>
            <a:noFill/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08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5632" y="275007"/>
            <a:ext cx="49189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Configuring the Row Level Security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5631" y="813856"/>
            <a:ext cx="11498436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that only data related to </a:t>
            </a:r>
            <a:r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Swisse </a:t>
            </a:r>
            <a:r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shown in the report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434347"/>
            <a:ext cx="7573432" cy="321037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7755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326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47</cp:revision>
  <dcterms:created xsi:type="dcterms:W3CDTF">2024-12-26T12:00:01Z</dcterms:created>
  <dcterms:modified xsi:type="dcterms:W3CDTF">2025-04-03T15:16:57Z</dcterms:modified>
</cp:coreProperties>
</file>