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8" r:id="rId11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82508" autoAdjust="0"/>
  </p:normalViewPr>
  <p:slideViewPr>
    <p:cSldViewPr snapToGrid="0">
      <p:cViewPr varScale="1">
        <p:scale>
          <a:sx n="113" d="100"/>
          <a:sy n="113" d="100"/>
        </p:scale>
        <p:origin x="41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4878" y="2078426"/>
            <a:ext cx="6515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Create</a:t>
            </a:r>
            <a:endParaRPr lang="fr-FR" sz="72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Dashboards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878" y="2005047"/>
            <a:ext cx="6515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Create</a:t>
            </a:r>
            <a:endParaRPr lang="fr-FR" sz="72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en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Dashboards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28333" y="2416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6244" y="235434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2" y="2623396"/>
            <a:ext cx="4536012" cy="2631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99" y="2623396"/>
            <a:ext cx="2202180" cy="1134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95632" y="715974"/>
            <a:ext cx="11377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Note: This lab requires a Power BI Services account with administrator privileges.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44311" y="1330573"/>
            <a:ext cx="101656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/>
              <a:t>Start by uploading the </a:t>
            </a:r>
            <a:r>
              <a:rPr lang="en" sz="2000" b="1"/>
              <a:t>SalesExcel.xlsx file </a:t>
            </a:r>
            <a:r>
              <a:rPr lang="en" sz="2000"/>
              <a:t>as </a:t>
            </a:r>
            <a:r>
              <a:rPr lang="en" sz="2000" b="1" dirty="0" err="1"/>
              <a:t>a DataSet </a:t>
            </a:r>
            <a:r>
              <a:rPr lang="en" sz="2000" dirty="0"/>
              <a:t>to </a:t>
            </a:r>
            <a:r>
              <a:rPr lang="en" sz="2000" b="1" dirty="0"/>
              <a:t>Power BI Service </a:t>
            </a:r>
            <a:r>
              <a:rPr lang="en" sz="2000" dirty="0"/>
              <a:t>.</a:t>
            </a:r>
          </a:p>
          <a:p>
            <a:r>
              <a:rPr lang="en" sz="2000" dirty="0"/>
              <a:t>Load the </a:t>
            </a:r>
            <a:r>
              <a:rPr lang="en" sz="2000" b="1" dirty="0" err="1"/>
              <a:t>DataSet </a:t>
            </a:r>
            <a:r>
              <a:rPr lang="en" sz="2000" dirty="0"/>
              <a:t>into the report editor at the </a:t>
            </a:r>
            <a:r>
              <a:rPr lang="en" sz="2000" b="1" dirty="0"/>
              <a:t>Power BI Services level </a:t>
            </a:r>
            <a:r>
              <a:rPr lang="en" sz="2000" dirty="0"/>
              <a:t>.</a:t>
            </a:r>
          </a:p>
          <a:p>
            <a:r>
              <a:rPr lang="en" sz="2000" dirty="0"/>
              <a:t>Add visuals to create two test reports from this </a:t>
            </a:r>
            <a:r>
              <a:rPr lang="en" sz="2000" b="1" dirty="0" err="1"/>
              <a:t>DataSet </a:t>
            </a:r>
            <a:r>
              <a:rPr lang="e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2532" y="1222385"/>
            <a:ext cx="9629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Click the button</a:t>
            </a:r>
            <a:r>
              <a:rPr lang="en" b="1" dirty="0"/>
              <a:t> </a:t>
            </a:r>
            <a:r>
              <a:rPr lang="en" b="1" dirty="0" smtClean="0"/>
              <a:t>                          </a:t>
            </a:r>
            <a:r>
              <a:rPr lang="en" dirty="0" smtClean="0"/>
              <a:t>at the </a:t>
            </a:r>
            <a:r>
              <a:rPr lang="en" dirty="0"/>
              <a:t>workspace level, then select </a:t>
            </a:r>
            <a:r>
              <a:rPr lang="en" b="1" dirty="0"/>
              <a:t>Dashboard </a:t>
            </a:r>
            <a:r>
              <a:rPr lang="en" dirty="0"/>
              <a:t>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2" y="1815046"/>
            <a:ext cx="2915057" cy="4763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035" y="1254629"/>
            <a:ext cx="1124107" cy="3048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72533" y="748696"/>
            <a:ext cx="57206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Save both reports to the workspace.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345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2" y="1297035"/>
            <a:ext cx="3181794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95632" y="738201"/>
            <a:ext cx="23981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err="1"/>
              <a:t>Name </a:t>
            </a:r>
            <a:r>
              <a:rPr lang="en" dirty="0"/>
              <a:t>the </a:t>
            </a:r>
            <a:r>
              <a:rPr lang="en" b="1" dirty="0"/>
              <a:t>Dashboard </a:t>
            </a:r>
            <a:r>
              <a:rPr lang="e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1067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09" y="1463535"/>
            <a:ext cx="7249537" cy="200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825067" y="2359378"/>
            <a:ext cx="1738489" cy="310444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95632" y="805934"/>
            <a:ext cx="38588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Click </a:t>
            </a:r>
            <a:r>
              <a:rPr lang="en" sz="2000" b="1" dirty="0"/>
              <a:t>Edit </a:t>
            </a:r>
            <a:r>
              <a:rPr lang="en" sz="2000" dirty="0"/>
              <a:t>, then </a:t>
            </a:r>
            <a:r>
              <a:rPr lang="en" sz="2000" b="1" dirty="0" err="1"/>
              <a:t>Add </a:t>
            </a:r>
            <a:r>
              <a:rPr lang="en" sz="2000" b="1" dirty="0"/>
              <a:t>a </a:t>
            </a:r>
            <a:r>
              <a:rPr lang="en" sz="2000" b="1" dirty="0" err="1"/>
              <a:t>tile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67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1" y="1353702"/>
            <a:ext cx="3328370" cy="487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95632" y="749490"/>
            <a:ext cx="62558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Explore the items that can be added to the </a:t>
            </a:r>
            <a:r>
              <a:rPr lang="en" sz="2000" b="1" dirty="0"/>
              <a:t>Dashboard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171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2" y="1334840"/>
            <a:ext cx="3041650" cy="239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42459" y="777712"/>
            <a:ext cx="5401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Add a </a:t>
            </a:r>
            <a:r>
              <a:rPr lang="en" sz="2000" b="1" dirty="0" err="1"/>
              <a:t>Text </a:t>
            </a:r>
            <a:r>
              <a:rPr lang="en" sz="2000" b="1" dirty="0"/>
              <a:t>box element </a:t>
            </a:r>
            <a:r>
              <a:rPr lang="en" sz="2000" dirty="0"/>
              <a:t>to insert a title.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660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5348" y="742131"/>
            <a:ext cx="94354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/>
              <a:t>To return to one of the reports and select a visual, click the </a:t>
            </a:r>
            <a:r>
              <a:rPr lang="en" b="1" dirty="0"/>
              <a:t>Pin the </a:t>
            </a:r>
            <a:r>
              <a:rPr lang="en" b="1" dirty="0" err="1"/>
              <a:t>visual icon </a:t>
            </a:r>
            <a:r>
              <a:rPr lang="en" dirty="0"/>
              <a:t>.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4634" y="765218"/>
            <a:ext cx="244950" cy="28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69245" y="1296673"/>
            <a:ext cx="309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</a:t>
            </a:r>
            <a:endParaRPr kumimoji="0" lang="fr-F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2" y="1212685"/>
            <a:ext cx="2516985" cy="2411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45995" t="605" r="29112" b="86519"/>
          <a:stretch/>
        </p:blipFill>
        <p:spPr>
          <a:xfrm>
            <a:off x="3117310" y="1296673"/>
            <a:ext cx="1412547" cy="69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888" y="789114"/>
            <a:ext cx="200442" cy="23384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50" y="4495868"/>
            <a:ext cx="3845194" cy="2257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425348" y="3724979"/>
            <a:ext cx="114392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b="1" dirty="0" err="1"/>
              <a:t>Existing </a:t>
            </a:r>
            <a:r>
              <a:rPr lang="en" sz="2000" b="1" dirty="0"/>
              <a:t>Visual </a:t>
            </a:r>
            <a:r>
              <a:rPr lang="en" sz="2000" dirty="0"/>
              <a:t>radio button , then choose the previously created </a:t>
            </a:r>
            <a:r>
              <a:rPr lang="en" sz="2000" b="1" dirty="0"/>
              <a:t>Dashboard from the Select </a:t>
            </a:r>
            <a:r>
              <a:rPr lang="en" sz="2000" b="1" dirty="0" err="1"/>
              <a:t>existing drop-down list</a:t>
            </a:r>
            <a:r>
              <a:rPr lang="en" sz="2000" b="1" dirty="0"/>
              <a:t> </a:t>
            </a:r>
            <a:r>
              <a:rPr lang="en" sz="2000" b="1" dirty="0" err="1"/>
              <a:t>dashboard </a:t>
            </a:r>
            <a:r>
              <a:rPr lang="e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045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2696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en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20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69245" y="1296673"/>
            <a:ext cx="309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</a:t>
            </a:r>
            <a:endParaRPr kumimoji="0" lang="fr-F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29" y="1800472"/>
            <a:ext cx="4502785" cy="931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469229" y="1749672"/>
            <a:ext cx="4476750" cy="248285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885" y="1749672"/>
            <a:ext cx="6394190" cy="356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1914729" y="3007985"/>
            <a:ext cx="745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910935" y="5536590"/>
            <a:ext cx="623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1400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endParaRPr lang="en-US" sz="1400" b="1" dirty="0"/>
          </a:p>
        </p:txBody>
      </p:sp>
      <p:sp>
        <p:nvSpPr>
          <p:cNvPr id="3" name="Rectangle 2"/>
          <p:cNvSpPr/>
          <p:nvPr/>
        </p:nvSpPr>
        <p:spPr>
          <a:xfrm>
            <a:off x="295632" y="737493"/>
            <a:ext cx="77385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000" dirty="0"/>
              <a:t>Continue adding visuals from several other reports.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55586" y="1188403"/>
            <a:ext cx="4816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000" dirty="0"/>
              <a:t>Navigate through the menu visible at the top of the screen.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6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191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55</cp:revision>
  <dcterms:created xsi:type="dcterms:W3CDTF">2024-12-26T12:00:01Z</dcterms:created>
  <dcterms:modified xsi:type="dcterms:W3CDTF">2025-04-03T15:17:30Z</dcterms:modified>
</cp:coreProperties>
</file>