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82817" autoAdjust="0"/>
  </p:normalViewPr>
  <p:slideViewPr>
    <p:cSldViewPr snapToGrid="0">
      <p:cViewPr varScale="1">
        <p:scale>
          <a:sx n="113" d="100"/>
          <a:sy n="113" d="100"/>
        </p:scale>
        <p:origin x="3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1103" y="247486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</a:t>
            </a:r>
            <a:r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gauge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1102" y="2410813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</a:t>
            </a:r>
            <a:r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gauge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jauge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388" y="738052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Remarque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 : Cet atelier utilise le même jeu de données de l’atelier précédent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18265"/>
              </p:ext>
            </p:extLst>
          </p:nvPr>
        </p:nvGraphicFramePr>
        <p:xfrm>
          <a:off x="645695" y="1330611"/>
          <a:ext cx="5837036" cy="1754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6713">
                  <a:extLst>
                    <a:ext uri="{9D8B030D-6E8A-4147-A177-3AD203B41FA5}">
                      <a16:colId xmlns:a16="http://schemas.microsoft.com/office/drawing/2014/main" val="484510608"/>
                    </a:ext>
                  </a:extLst>
                </a:gridCol>
                <a:gridCol w="1764633">
                  <a:extLst>
                    <a:ext uri="{9D8B030D-6E8A-4147-A177-3AD203B41FA5}">
                      <a16:colId xmlns:a16="http://schemas.microsoft.com/office/drawing/2014/main" val="1641526811"/>
                    </a:ext>
                  </a:extLst>
                </a:gridCol>
                <a:gridCol w="2385690">
                  <a:extLst>
                    <a:ext uri="{9D8B030D-6E8A-4147-A177-3AD203B41FA5}">
                      <a16:colId xmlns:a16="http://schemas.microsoft.com/office/drawing/2014/main" val="3951412843"/>
                    </a:ext>
                  </a:extLst>
                </a:gridCol>
              </a:tblGrid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ChiffreAffaires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Objectif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1825158"/>
                  </a:ext>
                </a:extLst>
              </a:tr>
              <a:tr h="10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01/01/2025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5 </a:t>
                      </a:r>
                      <a:r>
                        <a:rPr lang="en-US" sz="1800" b="1" u="none" strike="noStrike" dirty="0" smtClean="0">
                          <a:effectLst/>
                        </a:rPr>
                        <a:t>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6269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01/02/2025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7 000,00 €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0187316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01/03/2025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9 500,00 €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6194209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01/04/2025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11 000,00 €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074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jauge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744823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un visuel de jauge à la scène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3" y="1340932"/>
            <a:ext cx="4029637" cy="3296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834036"/>
            <a:ext cx="7487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Avant de créer un KPI, nous devons disposer d'un jeu de données contenant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Chiffre d’affaires moyen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Valeur minimale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Valeur maximale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Valeur cible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54400" y="1482138"/>
            <a:ext cx="5807768" cy="14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7556" y="1862667"/>
            <a:ext cx="6497341" cy="37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37556" y="2130240"/>
            <a:ext cx="6497341" cy="859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97" y="913861"/>
            <a:ext cx="2178535" cy="33646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18978" y="1341731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18978" y="2099209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18978" y="2848943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18978" y="3601265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9556" y="2419388"/>
            <a:ext cx="7089422" cy="1322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98752" y="352131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Minimum Value =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8752" y="387172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Maximum Value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8752" y="4325244"/>
            <a:ext cx="7382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Chiffre Affaires Moyen = Une valeur de choix </a:t>
            </a:r>
            <a:endParaRPr lang="fr-F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8752" y="4778765"/>
            <a:ext cx="7382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Valeur cible =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Avg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FactVentes</a:t>
            </a:r>
            <a:r>
              <a:rPr lang="fr-F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[ChiffreAffaires]</a:t>
            </a:r>
            <a:r>
              <a:rPr lang="fr-FR" dirty="0" smtClean="0">
                <a:latin typeface="Consolas" panose="020B0609020204030204" pitchFamily="49" charset="0"/>
              </a:rPr>
              <a:t>) * 1,2</a:t>
            </a:r>
            <a:endParaRPr lang="fr-F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8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545"/>
          <a:stretch/>
        </p:blipFill>
        <p:spPr>
          <a:xfrm>
            <a:off x="323134" y="1103385"/>
            <a:ext cx="5129400" cy="27772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résultat devrait rassembler à ce ci: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1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Il faut par la suite formater les données 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3984" y="1183268"/>
            <a:ext cx="98074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Sélectionnez votre visuel de gauge dans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Accédez à l'onglet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Format</a:t>
            </a: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(l'icône de rouleau de peinture).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Développez la section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label</a:t>
            </a: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(Étiquette de données).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Activez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label</a:t>
            </a: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si ce n'est pas déjà fait.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Ensuite, cliquez sur l'option de formatage des nombres. Vous y trouverez un champ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Display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units</a:t>
            </a: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où vous pouvez spécifier des unités comme K pour milliers.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Modifiez le format des nombres pour qu’il soit arrondi à deux décimales et affiche le symbole </a:t>
            </a:r>
          </a:p>
        </p:txBody>
      </p:sp>
    </p:spTree>
    <p:extLst>
      <p:ext uri="{BB962C8B-B14F-4D97-AF65-F5344CB8AC3E}">
        <p14:creationId xmlns:p14="http://schemas.microsoft.com/office/powerpoint/2010/main" val="40134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74" y="1103385"/>
            <a:ext cx="1695687" cy="3934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38" y="1103385"/>
            <a:ext cx="1629002" cy="41153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Il faut par la suite formater les données 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9" y="1103385"/>
            <a:ext cx="1629002" cy="547763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687689" y="104422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57112" y="5943600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9483" y="357880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77918" y="1103385"/>
            <a:ext cx="188526" cy="209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08712" y="1103385"/>
            <a:ext cx="174399" cy="17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96391" y="3559150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326445" y="322320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4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202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</cp:revision>
  <dcterms:created xsi:type="dcterms:W3CDTF">2024-12-26T12:00:01Z</dcterms:created>
  <dcterms:modified xsi:type="dcterms:W3CDTF">2025-04-03T13:38:18Z</dcterms:modified>
</cp:coreProperties>
</file>