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7338" y="2092177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Dealing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to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relations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7338" y="217981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Dealing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to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relations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lab4.xlsx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2510" y="1399520"/>
            <a:ext cx="80439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Start by creating relationships between those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tables this way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 →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(via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 →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(via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48" y="3140343"/>
            <a:ext cx="1085048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1763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Problem now is that Products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no sales (e.g., new products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also suppliers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supplying products not yet sold are also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not represented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8756" y="1674949"/>
            <a:ext cx="1176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 ’s represent the data with a Table visual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4616609" y="2323814"/>
            <a:ext cx="7229001" cy="4194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83033" y="3547598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032" y="439518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02296" y="4936605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10075509" y="3643851"/>
            <a:ext cx="907524" cy="1787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0178636" y="4491434"/>
            <a:ext cx="804396" cy="1180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10075508" y="5046499"/>
            <a:ext cx="626788" cy="845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8755" y="2362318"/>
            <a:ext cx="6985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 missing Information: 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for Monitor (Product 103) or Keyboard (Product 104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Supplier C is not shown because it has no sales.</a:t>
            </a:r>
          </a:p>
        </p:txBody>
      </p:sp>
    </p:spTree>
    <p:extLst>
      <p:ext uri="{BB962C8B-B14F-4D97-AF65-F5344CB8AC3E}">
        <p14:creationId xmlns:p14="http://schemas.microsoft.com/office/powerpoint/2010/main" val="40022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90032"/>
            <a:ext cx="403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now the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ProductSupplier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table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2" t="8878"/>
          <a:stretch/>
        </p:blipFill>
        <p:spPr>
          <a:xfrm>
            <a:off x="288758" y="1388788"/>
            <a:ext cx="5569688" cy="2083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02" y="3324122"/>
            <a:ext cx="7075883" cy="323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7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6421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new measure to 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table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9469" y="16027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ProductSupplier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COALESCE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(FactSales[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7" y="1602734"/>
            <a:ext cx="2565644" cy="223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2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new Table visual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ProductName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SupplierName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Sales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columns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474279"/>
            <a:ext cx="7811590" cy="5068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9656" y="2229497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49656" y="318603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918" y="4544500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5716259" y="2325750"/>
            <a:ext cx="1433397" cy="212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5791886" y="3282284"/>
            <a:ext cx="1357770" cy="1380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936265" y="4654394"/>
            <a:ext cx="877653" cy="25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7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 the difference now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448"/>
          <a:stretch/>
        </p:blipFill>
        <p:spPr>
          <a:xfrm>
            <a:off x="1852048" y="2158985"/>
            <a:ext cx="3991532" cy="1552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09" y="2158985"/>
            <a:ext cx="3562847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689632" y="4503455"/>
            <a:ext cx="2150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Without Many to many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67692" y="4503456"/>
            <a:ext cx="1862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Many to many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166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186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2024-12-26T12:00:01Z</dcterms:created>
  <dcterms:modified xsi:type="dcterms:W3CDTF">2025-03-05T09:14:03Z</dcterms:modified>
</cp:coreProperties>
</file>