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>
        <p:scale>
          <a:sx n="66" d="100"/>
          <a:sy n="66" d="100"/>
        </p:scale>
        <p:origin x="58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6731" y="255969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9180" y="2479120"/>
            <a:ext cx="8695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29" y="3063011"/>
            <a:ext cx="4563434" cy="171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2297" y="660835"/>
            <a:ext cx="11749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 : Ce laboratoire utilise les fichiers </a:t>
            </a:r>
            <a:r>
              <a:rPr lang="fr-FR" sz="2000" b="1" dirty="0" smtClean="0"/>
              <a:t>File1.txt </a:t>
            </a:r>
            <a:r>
              <a:rPr lang="fr-FR" sz="2000" dirty="0" smtClean="0"/>
              <a:t>et </a:t>
            </a:r>
            <a:r>
              <a:rPr lang="fr-FR" sz="2000" b="1" dirty="0" smtClean="0"/>
              <a:t>File2.txt</a:t>
            </a:r>
            <a:r>
              <a:rPr lang="fr-FR" sz="2000" dirty="0" smtClean="0"/>
              <a:t> </a:t>
            </a:r>
            <a:r>
              <a:rPr lang="fr-FR" sz="2000" dirty="0"/>
              <a:t>situés dans le dossier </a:t>
            </a:r>
            <a:r>
              <a:rPr lang="fr-FR" sz="2000" b="1" dirty="0" err="1"/>
              <a:t>resources</a:t>
            </a:r>
            <a:r>
              <a:rPr lang="fr-FR" sz="2000" b="1" dirty="0"/>
              <a:t>\Multiple Files\Files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22297" y="1203256"/>
            <a:ext cx="8221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Recherchez les fichiers </a:t>
            </a:r>
            <a:r>
              <a:rPr lang="fr-FR" sz="2000" b="1" dirty="0"/>
              <a:t>File1.txt et File2.txt</a:t>
            </a:r>
            <a:r>
              <a:rPr lang="fr-FR" sz="2000" dirty="0"/>
              <a:t> dans l'éditeur de requêtes.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41121" y="1751491"/>
            <a:ext cx="6629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Vérifiez si les deux fichiers ont la même structure de données.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41121" y="2289389"/>
            <a:ext cx="8282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Remarquez qu'il y a une ligne en commun entre les deux fichiers.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2" y="1370610"/>
            <a:ext cx="11283423" cy="1899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9149" y="1647655"/>
            <a:ext cx="489512" cy="13301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31290" y="3003082"/>
            <a:ext cx="1593897" cy="2387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60017" y="1853911"/>
            <a:ext cx="490890" cy="79303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2297" y="862332"/>
            <a:ext cx="11378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Sélectionnez "Fusionner les requêtes en tant que nouvelle"</a:t>
            </a:r>
            <a:r>
              <a:rPr lang="fr-FR" sz="2000" dirty="0"/>
              <a:t> depuis l'option </a:t>
            </a:r>
            <a:r>
              <a:rPr lang="fr-FR" sz="2000" b="1" dirty="0" smtClean="0"/>
              <a:t>Combine </a:t>
            </a:r>
            <a:r>
              <a:rPr lang="fr-FR" sz="2000" dirty="0" smtClean="0"/>
              <a:t>dans </a:t>
            </a:r>
            <a:r>
              <a:rPr lang="fr-FR" sz="2000" dirty="0"/>
              <a:t>l’onglet </a:t>
            </a:r>
            <a:r>
              <a:rPr lang="fr-FR" sz="2000" b="1" dirty="0" smtClean="0"/>
              <a:t>Home</a:t>
            </a:r>
            <a:r>
              <a:rPr lang="fr-F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739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3" y="1471290"/>
            <a:ext cx="5256961" cy="4789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5017" y="2371940"/>
            <a:ext cx="350634" cy="983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5017" y="3767601"/>
            <a:ext cx="350634" cy="1100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3140" y="5871411"/>
            <a:ext cx="521367" cy="228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2297" y="711038"/>
            <a:ext cx="952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les colonnes ID des deux fichiers et constatez que le bouton OK devient actif.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1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48" y="2511658"/>
            <a:ext cx="6052985" cy="219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8805" y="5091768"/>
            <a:ext cx="11120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Répétez le même exercice avec </a:t>
            </a:r>
            <a:r>
              <a:rPr lang="fr-FR" sz="2000" b="1" dirty="0"/>
              <a:t>"Ajouter en tant que nouveau" (Append as New)</a:t>
            </a:r>
            <a:r>
              <a:rPr lang="fr-FR" sz="2000" dirty="0"/>
              <a:t> et observez la différence au niveau du résultat.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2297" y="2023884"/>
            <a:ext cx="10501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le degré de similarité est compris entre 0 et 1, avec une valeur par défaut de 0.8.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22297" y="1228334"/>
            <a:ext cx="1056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Observez l'option de correspondance floue </a:t>
            </a:r>
            <a:r>
              <a:rPr lang="fr-FR" sz="2000" b="1" dirty="0"/>
              <a:t>(</a:t>
            </a:r>
            <a:r>
              <a:rPr lang="fr-FR" sz="2000" b="1" dirty="0" err="1"/>
              <a:t>Fuzzy</a:t>
            </a:r>
            <a:r>
              <a:rPr lang="fr-FR" sz="2000" b="1" dirty="0"/>
              <a:t> </a:t>
            </a:r>
            <a:r>
              <a:rPr lang="fr-FR" sz="2000" b="1" dirty="0" err="1"/>
              <a:t>Matching</a:t>
            </a:r>
            <a:r>
              <a:rPr lang="fr-FR" sz="2000" b="1" dirty="0"/>
              <a:t>)</a:t>
            </a:r>
            <a:r>
              <a:rPr lang="fr-FR" sz="2000" dirty="0"/>
              <a:t>, utilisée lorsque les valeurs communes ne sont pas strictement identiques mais similaires.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2297" y="771338"/>
            <a:ext cx="6556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Testez cet exemple avec tous les types de jointure possibles.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61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2297" y="771338"/>
            <a:ext cx="6208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Refaire m’exercice avec append comme option cette fois ci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2" y="1340453"/>
            <a:ext cx="5010849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09" y="1436705"/>
            <a:ext cx="5912437" cy="3549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75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198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2025-03-04T09:18:18Z</dcterms:modified>
</cp:coreProperties>
</file>