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1185" y="2819476"/>
            <a:ext cx="2740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185" y="2747252"/>
            <a:ext cx="2678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Vérifiez le résultat de Pivot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5" y="1401948"/>
            <a:ext cx="9759874" cy="1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8" y="142267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jeux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éditez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 M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1259" y="904099"/>
            <a:ext cx="114698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 fichier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Score.xlsx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situé dans le dossier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\Transformations avancées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7" y="2029480"/>
            <a:ext cx="988833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Sélectionner les trois colonnes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TestAScore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TestBScore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TestCScore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" y="1406172"/>
            <a:ext cx="7906853" cy="129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4" y="3722577"/>
            <a:ext cx="9307224" cy="2781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259" y="3087607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menu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0042" y="3722577"/>
            <a:ext cx="763146" cy="24440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4889" y="4248865"/>
            <a:ext cx="2077787" cy="192505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6" y="1864481"/>
            <a:ext cx="6420746" cy="336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 résultat devrait rassemblait au résultat ci-dessous, il faut juste changer le nom de la nouvelle colonne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 par </a:t>
            </a:r>
            <a:r>
              <a:rPr lang="fr-FR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Score</a:t>
            </a:r>
            <a:r>
              <a:rPr lang="fr-FR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973178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6" y="1449902"/>
            <a:ext cx="6373114" cy="3229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Charger à présent la table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449902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Sélectionnez la source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dans l’éditeur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Power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Query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6" y="1406411"/>
            <a:ext cx="7830643" cy="5048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687" y="1587407"/>
            <a:ext cx="785251" cy="26202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9769" y="2289822"/>
            <a:ext cx="928484" cy="23337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Sélectionnez la colonne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attribute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0" y="1401104"/>
            <a:ext cx="7690524" cy="43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Sélectionnez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Column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dans le menu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Transform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6" y="1307112"/>
            <a:ext cx="7830643" cy="5048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434" y="1587406"/>
            <a:ext cx="792127" cy="2138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765" y="2262320"/>
            <a:ext cx="859733" cy="23337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9" y="1307112"/>
            <a:ext cx="6601746" cy="26959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Sélectionnez Score dans la boîte de dialogue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53" y="2994373"/>
            <a:ext cx="2215625" cy="20750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123</Words>
  <Application>Microsoft Office PowerPoint</Application>
  <PresentationFormat>Widescreen</PresentationFormat>
  <Paragraphs>31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2025-03-04T11:23:57Z</dcterms:modified>
</cp:coreProperties>
</file>