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70" r:id="rId5"/>
    <p:sldId id="271" r:id="rId6"/>
    <p:sldId id="27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>
        <p:scale>
          <a:sx n="75" d="100"/>
          <a:sy n="75" d="100"/>
        </p:scale>
        <p:origin x="1856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5456" y="1831148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Invoker les functions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601" y="1770416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Invoker les functions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Invoker les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fonctions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8133" y="888697"/>
            <a:ext cx="74733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Utilisez l’ensemble de données suivant et saisissez-le directement.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56918"/>
              </p:ext>
            </p:extLst>
          </p:nvPr>
        </p:nvGraphicFramePr>
        <p:xfrm>
          <a:off x="629745" y="1643328"/>
          <a:ext cx="6592321" cy="173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003">
                  <a:extLst>
                    <a:ext uri="{9D8B030D-6E8A-4147-A177-3AD203B41FA5}">
                      <a16:colId xmlns:a16="http://schemas.microsoft.com/office/drawing/2014/main" val="370682353"/>
                    </a:ext>
                  </a:extLst>
                </a:gridCol>
                <a:gridCol w="2926991">
                  <a:extLst>
                    <a:ext uri="{9D8B030D-6E8A-4147-A177-3AD203B41FA5}">
                      <a16:colId xmlns:a16="http://schemas.microsoft.com/office/drawing/2014/main" val="3539795942"/>
                    </a:ext>
                  </a:extLst>
                </a:gridCol>
                <a:gridCol w="1951327">
                  <a:extLst>
                    <a:ext uri="{9D8B030D-6E8A-4147-A177-3AD203B41FA5}">
                      <a16:colId xmlns:a16="http://schemas.microsoft.com/office/drawing/2014/main" val="200701431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err="1">
                          <a:effectLst/>
                        </a:rPr>
                        <a:t>SalesID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Customer Name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Total Sales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09730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err="1">
                          <a:effectLst/>
                        </a:rPr>
                        <a:t>Jhon</a:t>
                      </a:r>
                      <a:r>
                        <a:rPr lang="en-US" sz="2800" u="none" strike="noStrike" dirty="0">
                          <a:effectLst/>
                        </a:rPr>
                        <a:t> Doe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1000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17322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Jane Smith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2000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11031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Bob Johnson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1500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0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Invoker les 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fonctions</a:t>
            </a:r>
            <a:endParaRPr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0466" y="903869"/>
            <a:ext cx="828515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Power Query,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Accueil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Nouvelle source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Requête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vide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Renomme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requête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CalculateTax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panneau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droite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Ouvre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l’Éditeur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avancé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Accueil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Éditeur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avancé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Remplace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le code par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0466" y="2577237"/>
            <a:ext cx="3530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Total as number) as number =&gt;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TaxRate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= 0.15,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TaxAmount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= Total *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TaxRate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TaxAmount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5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Invoker les 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fonctions</a:t>
            </a:r>
            <a:endParaRPr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03" y="967084"/>
            <a:ext cx="9802593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37632" y="4804601"/>
            <a:ext cx="9541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5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Clique sur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OK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Cette fonction prend une valeur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Total Sales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et applique une taxe de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15%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88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Invoker les 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fonctions</a:t>
            </a:r>
            <a:endParaRPr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3332" y="872404"/>
            <a:ext cx="890263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électionner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la table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contenant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SalesID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Customer Name, Total Sales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Cliquer sur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Ajouter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colonne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Colonne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personnalisée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boîte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dialogue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Ajouter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colonne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personnalisée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Donne-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lui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un nom, par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exemple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 Tax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Utiliser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CalculateTax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passe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colonne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argument 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488" y="2971031"/>
            <a:ext cx="3067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= </a:t>
            </a:r>
            <a:r>
              <a:rPr lang="en-US" sz="2000" dirty="0" err="1"/>
              <a:t>CalculateTax</a:t>
            </a:r>
            <a:r>
              <a:rPr lang="en-US" sz="2000" dirty="0"/>
              <a:t>([Total Sales])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3332" y="3509640"/>
            <a:ext cx="61863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nouvelle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personnalisée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7.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taxe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 total initial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0488" y="4379637"/>
            <a:ext cx="2944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= [Total Sales] + [Sales Tax]</a:t>
            </a:r>
          </a:p>
        </p:txBody>
      </p:sp>
      <p:sp>
        <p:nvSpPr>
          <p:cNvPr id="8" name="Rectangle 7"/>
          <p:cNvSpPr/>
          <p:nvPr/>
        </p:nvSpPr>
        <p:spPr>
          <a:xfrm>
            <a:off x="423332" y="5003413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8. Cliquer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sur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47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Invoker les 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fonctions</a:t>
            </a:r>
            <a:endParaRPr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62069"/>
              </p:ext>
            </p:extLst>
          </p:nvPr>
        </p:nvGraphicFramePr>
        <p:xfrm>
          <a:off x="446617" y="1598877"/>
          <a:ext cx="9391650" cy="1488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3883">
                  <a:extLst>
                    <a:ext uri="{9D8B030D-6E8A-4147-A177-3AD203B41FA5}">
                      <a16:colId xmlns:a16="http://schemas.microsoft.com/office/drawing/2014/main" val="3643193735"/>
                    </a:ext>
                  </a:extLst>
                </a:gridCol>
                <a:gridCol w="2721862">
                  <a:extLst>
                    <a:ext uri="{9D8B030D-6E8A-4147-A177-3AD203B41FA5}">
                      <a16:colId xmlns:a16="http://schemas.microsoft.com/office/drawing/2014/main" val="3588608991"/>
                    </a:ext>
                  </a:extLst>
                </a:gridCol>
                <a:gridCol w="1814575">
                  <a:extLst>
                    <a:ext uri="{9D8B030D-6E8A-4147-A177-3AD203B41FA5}">
                      <a16:colId xmlns:a16="http://schemas.microsoft.com/office/drawing/2014/main" val="1399741455"/>
                    </a:ext>
                  </a:extLst>
                </a:gridCol>
                <a:gridCol w="1177021">
                  <a:extLst>
                    <a:ext uri="{9D8B030D-6E8A-4147-A177-3AD203B41FA5}">
                      <a16:colId xmlns:a16="http://schemas.microsoft.com/office/drawing/2014/main" val="3815301254"/>
                    </a:ext>
                  </a:extLst>
                </a:gridCol>
                <a:gridCol w="2084309">
                  <a:extLst>
                    <a:ext uri="{9D8B030D-6E8A-4147-A177-3AD203B41FA5}">
                      <a16:colId xmlns:a16="http://schemas.microsoft.com/office/drawing/2014/main" val="2867593651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SalesID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Customer Name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Total Sales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Sales Tax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Total avec Taxe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44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Jhon Doe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5676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Jane Smith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2300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43385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Bob Johnson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225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1725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931539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46617" y="1017323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résultat attendu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83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256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2024-12-26T12:00:01Z</dcterms:created>
  <dcterms:modified xsi:type="dcterms:W3CDTF">2025-03-04T08:52:09Z</dcterms:modified>
</cp:coreProperties>
</file>