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342" y="115027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Ajouter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la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dimsension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Date</a:t>
            </a:r>
          </a:p>
          <a:p>
            <a:pPr algn="ctr"/>
            <a:r>
              <a:rPr lang="fr-FR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 model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12" y="1080654"/>
            <a:ext cx="919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Ajouter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la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dimsension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Date</a:t>
            </a:r>
          </a:p>
          <a:p>
            <a:pPr algn="ctr"/>
            <a:r>
              <a:rPr lang="fr-FR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au model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767" y="738896"/>
            <a:ext cx="1069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</a:t>
            </a:r>
            <a:r>
              <a:rPr lang="fr-FR" sz="2000" dirty="0" smtClean="0"/>
              <a:t>atelier </a:t>
            </a:r>
            <a:r>
              <a:rPr lang="fr-FR" sz="2000" dirty="0"/>
              <a:t>utilise le fichier </a:t>
            </a:r>
            <a:r>
              <a:rPr lang="fr-FR" sz="2000" b="1" dirty="0"/>
              <a:t>Sales.xlsx</a:t>
            </a:r>
            <a:r>
              <a:rPr lang="fr-FR" sz="2000" dirty="0"/>
              <a:t> situé dans le dossier </a:t>
            </a:r>
            <a:r>
              <a:rPr lang="fr-FR" sz="2000" b="1" dirty="0" err="1" smtClean="0"/>
              <a:t>Resources</a:t>
            </a:r>
            <a:r>
              <a:rPr lang="fr-FR" sz="2000" b="1" dirty="0" smtClean="0"/>
              <a:t>\Excel </a:t>
            </a:r>
            <a:r>
              <a:rPr lang="fr-FR" sz="2000" b="1" dirty="0" smtClean="0"/>
              <a:t>Sources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63766" y="1232520"/>
            <a:ext cx="882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certaines dimensions ainsi que la table </a:t>
            </a:r>
            <a:r>
              <a:rPr lang="fr-FR" sz="2000" b="1" dirty="0"/>
              <a:t>"Fact Sales"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759" y="913645"/>
            <a:ext cx="40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Générez une table de dimension "Date".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929" y="1369211"/>
            <a:ext cx="10124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 =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ADDCOLUMNS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"Calendar 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"YYYY"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"MMMM"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 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173594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Passez en mode Modèle </a:t>
            </a:r>
            <a:r>
              <a:rPr lang="fr-FR" sz="2000" b="1" dirty="0"/>
              <a:t>(</a:t>
            </a:r>
            <a:r>
              <a:rPr lang="fr-FR" sz="2000" b="1" i="1" dirty="0"/>
              <a:t>Model </a:t>
            </a:r>
            <a:r>
              <a:rPr lang="fr-FR" sz="2000" b="1" i="1" dirty="0" err="1" smtClean="0"/>
              <a:t>View</a:t>
            </a:r>
            <a:r>
              <a:rPr lang="fr-FR" sz="2000" b="1" dirty="0" smtClean="0"/>
              <a:t>) </a:t>
            </a:r>
            <a:r>
              <a:rPr lang="fr-FR" sz="2000" dirty="0" smtClean="0"/>
              <a:t>faites </a:t>
            </a:r>
            <a:r>
              <a:rPr lang="fr-FR" sz="2000" dirty="0"/>
              <a:t>glisser et déposez </a:t>
            </a:r>
            <a:r>
              <a:rPr lang="fr-FR" sz="2000" b="1" dirty="0" err="1"/>
              <a:t>DimDate</a:t>
            </a:r>
            <a:r>
              <a:rPr lang="fr-FR" sz="2000" b="1" dirty="0"/>
              <a:t>[</a:t>
            </a:r>
            <a:r>
              <a:rPr lang="fr-FR" sz="2000" b="1" dirty="0" err="1"/>
              <a:t>DateKey</a:t>
            </a:r>
            <a:r>
              <a:rPr lang="fr-FR" sz="2000" b="1" dirty="0"/>
              <a:t>]</a:t>
            </a:r>
            <a:r>
              <a:rPr lang="fr-FR" sz="2000" dirty="0"/>
              <a:t> vers </a:t>
            </a:r>
            <a:r>
              <a:rPr lang="fr-FR" sz="2000" b="1" dirty="0"/>
              <a:t>FactSales[</a:t>
            </a:r>
            <a:r>
              <a:rPr lang="fr-FR" sz="2000" b="1" dirty="0" err="1"/>
              <a:t>DateKey</a:t>
            </a:r>
            <a:r>
              <a:rPr lang="fr-FR" sz="2000" b="1" dirty="0"/>
              <a:t>]</a:t>
            </a:r>
            <a:r>
              <a:rPr lang="fr-FR" sz="2000" dirty="0"/>
              <a:t>.</a:t>
            </a:r>
            <a:endParaRPr lang="en-US" sz="20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2025-03-04T14:19:22Z</dcterms:modified>
</cp:coreProperties>
</file>