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3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463" y="2160929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Organiser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relations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63" y="2100198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Organiser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relations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8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Organiser les relations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2" y="2915025"/>
            <a:ext cx="6354062" cy="256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5784" y="1920214"/>
            <a:ext cx="7083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Définir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Définir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768" y="1318072"/>
            <a:ext cx="642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Accédez à l'interface </a:t>
            </a:r>
            <a:r>
              <a:rPr lang="fr-FR" sz="2000" b="1" dirty="0" smtClean="0"/>
              <a:t>Model</a:t>
            </a:r>
            <a:r>
              <a:rPr lang="fr-FR" sz="2000" dirty="0" smtClean="0"/>
              <a:t> </a:t>
            </a:r>
            <a:r>
              <a:rPr lang="fr-FR" sz="2000" dirty="0"/>
              <a:t>et créez les relations suivantes 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46051" y="878274"/>
            <a:ext cx="7979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atelier </a:t>
            </a:r>
            <a:r>
              <a:rPr lang="fr-FR" sz="2000" dirty="0"/>
              <a:t>utilise le fichier </a:t>
            </a:r>
            <a:r>
              <a:rPr lang="fr-FR" sz="2000" b="1" dirty="0"/>
              <a:t>lab1.xlsx</a:t>
            </a:r>
            <a:r>
              <a:rPr lang="fr-FR" sz="2000" dirty="0"/>
              <a:t> dans </a:t>
            </a:r>
            <a:r>
              <a:rPr lang="fr-FR" sz="2000" b="1" dirty="0"/>
              <a:t>Sales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8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Organiser les relations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7195" y="728094"/>
            <a:ext cx="7748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/>
              <a:t>Créer un visuel Tableau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64" y="1678573"/>
            <a:ext cx="3391373" cy="366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296993" y="4538678"/>
            <a:ext cx="1620057" cy="7356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105" y="1678573"/>
            <a:ext cx="3804612" cy="141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14803" y="13024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/>
              <a:t>Ajoutez les champs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DimDate</a:t>
            </a:r>
            <a:r>
              <a:rPr lang="fr-FR" sz="2000" dirty="0" smtClean="0"/>
              <a:t>[</a:t>
            </a:r>
            <a:r>
              <a:rPr lang="fr-FR" sz="2000" dirty="0" err="1" smtClean="0"/>
              <a:t>Year</a:t>
            </a:r>
            <a:r>
              <a:rPr lang="fr-FR" sz="2000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DimDate</a:t>
            </a:r>
            <a:r>
              <a:rPr lang="fr-FR" sz="2000" dirty="0" smtClean="0"/>
              <a:t>[</a:t>
            </a:r>
            <a:r>
              <a:rPr lang="fr-FR" sz="2000" dirty="0" err="1" smtClean="0"/>
              <a:t>Month</a:t>
            </a:r>
            <a:r>
              <a:rPr lang="fr-FR" sz="2000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FactSales[</a:t>
            </a:r>
            <a:r>
              <a:rPr lang="fr-FR" sz="2000" dirty="0" err="1" smtClean="0"/>
              <a:t>SalesAmount</a:t>
            </a:r>
            <a:r>
              <a:rPr lang="fr-FR" sz="2000" dirty="0" smtClean="0"/>
              <a:t>]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56286" y="5722325"/>
            <a:ext cx="890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Observez que seule la relation active (</a:t>
            </a:r>
            <a:r>
              <a:rPr lang="fr-FR" sz="2000" b="1" dirty="0" err="1"/>
              <a:t>DueDate</a:t>
            </a:r>
            <a:r>
              <a:rPr lang="fr-FR" sz="2000" dirty="0"/>
              <a:t>) sera reflétée dans le visuel.</a:t>
            </a:r>
            <a:br>
              <a:rPr lang="fr-FR" sz="2000" dirty="0"/>
            </a:br>
            <a:r>
              <a:rPr lang="fr-FR" sz="2000" dirty="0"/>
              <a:t>Les données de ventes seront agrégées en fonction de </a:t>
            </a:r>
            <a:r>
              <a:rPr lang="fr-FR" sz="2000" b="1" dirty="0" err="1"/>
              <a:t>DueDate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5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8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Organiser les relations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19" y="1986960"/>
            <a:ext cx="6962936" cy="3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810512" y="4998261"/>
            <a:ext cx="1181843" cy="2833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58" y="735305"/>
            <a:ext cx="113303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Accédez à </a:t>
            </a:r>
            <a:r>
              <a:rPr lang="fr-FR" sz="2000" b="1" dirty="0"/>
              <a:t>Gérer les relations</a:t>
            </a:r>
            <a:r>
              <a:rPr lang="fr-FR" sz="2000" dirty="0"/>
              <a:t> </a:t>
            </a:r>
            <a:r>
              <a:rPr lang="fr-FR" sz="2000" dirty="0" smtClean="0"/>
              <a:t>(</a:t>
            </a:r>
            <a:r>
              <a:rPr lang="fr-FR" sz="2000" i="1" dirty="0" smtClean="0"/>
              <a:t>Organiser les relations</a:t>
            </a:r>
            <a:r>
              <a:rPr lang="fr-FR" sz="2000" dirty="0"/>
              <a:t>) et cliquez sur </a:t>
            </a:r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bouton correspondant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83" y="1103269"/>
            <a:ext cx="224347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8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Organiser les relations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52" y="1578799"/>
            <a:ext cx="4586666" cy="471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675117"/>
            <a:ext cx="10213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Définissez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→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Inactive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35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87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Organiser les relations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701"/>
          <a:stretch/>
        </p:blipFill>
        <p:spPr>
          <a:xfrm>
            <a:off x="396570" y="1478165"/>
            <a:ext cx="3483425" cy="147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58" y="1512541"/>
            <a:ext cx="3712601" cy="144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83579" y="3291731"/>
            <a:ext cx="110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Due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9250" y="3236729"/>
            <a:ext cx="11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Ship date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8758" y="755460"/>
            <a:ext cx="62696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les données changent au niveau du visuel.</a:t>
            </a:r>
          </a:p>
        </p:txBody>
      </p:sp>
    </p:spTree>
    <p:extLst>
      <p:ext uri="{BB962C8B-B14F-4D97-AF65-F5344CB8AC3E}">
        <p14:creationId xmlns:p14="http://schemas.microsoft.com/office/powerpoint/2010/main" val="12172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2025-03-05T08:00:28Z</dcterms:modified>
</cp:coreProperties>
</file>