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4214" y="2140303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Créer et organiser les schémas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8587" y="2079572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Cré</a:t>
            </a:r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er et organiser</a:t>
            </a:r>
          </a:p>
          <a:p>
            <a:pPr algn="ctr"/>
            <a:r>
              <a:rPr lang="fr-FR" sz="7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</a:t>
            </a:r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es schémas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49" y="1717439"/>
            <a:ext cx="10462845" cy="4448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44949" y="1918177"/>
            <a:ext cx="4784642" cy="1368163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Créer et organiser les schémas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949" y="826946"/>
            <a:ext cx="102252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Restructurez</a:t>
            </a:r>
            <a:r>
              <a:rPr lang="fr-FR" sz="2000" b="1" dirty="0"/>
              <a:t> DimCustomer2 </a:t>
            </a:r>
            <a:r>
              <a:rPr lang="fr-FR" sz="2000" dirty="0"/>
              <a:t>de la même manière que les autres dimensions.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5871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0" y="1506421"/>
            <a:ext cx="8002117" cy="3238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Créer et organiser les schémas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394" y="798871"/>
            <a:ext cx="10108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Restructurez </a:t>
            </a:r>
            <a:r>
              <a:rPr lang="fr-FR" sz="2000" b="1" dirty="0"/>
              <a:t>DimCustomer2</a:t>
            </a:r>
            <a:r>
              <a:rPr lang="fr-FR" sz="2000" dirty="0"/>
              <a:t> de la même manière que les dimensions précédentes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603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8757" y="906103"/>
            <a:ext cx="105190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Supprimer les relations si elles existent</a:t>
            </a:r>
            <a:endParaRPr kumimoji="0" lang="fr-F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11" y="1629419"/>
            <a:ext cx="5405423" cy="4504519"/>
          </a:xfrm>
          <a:prstGeom prst="rect">
            <a:avLst/>
          </a:prstGeom>
        </p:spPr>
      </p:pic>
      <p:sp>
        <p:nvSpPr>
          <p:cNvPr id="6" name="Plus 5"/>
          <p:cNvSpPr/>
          <p:nvPr/>
        </p:nvSpPr>
        <p:spPr>
          <a:xfrm rot="18911404">
            <a:off x="4935177" y="3120365"/>
            <a:ext cx="501888" cy="522515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us 6"/>
          <p:cNvSpPr/>
          <p:nvPr/>
        </p:nvSpPr>
        <p:spPr>
          <a:xfrm rot="18911404">
            <a:off x="6628828" y="3752882"/>
            <a:ext cx="501888" cy="522515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 rot="18911404">
            <a:off x="3364042" y="3258216"/>
            <a:ext cx="501888" cy="522515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Créer et organiser les schémas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5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72" y="1830733"/>
            <a:ext cx="9964541" cy="30865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Créer et organiser les schémas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4603" y="811163"/>
            <a:ext cx="10705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Maintenant, établissons une nouvelle connexion entre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DimCustomer2</a:t>
            </a:r>
            <a:r>
              <a:rPr kumimoji="0" lang="fr-FR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FactSales</a:t>
            </a:r>
            <a:r>
              <a:rPr kumimoji="0" lang="fr-FR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faisant glisser 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CustomerID</a:t>
            </a:r>
            <a:r>
              <a:rPr kumimoji="0" lang="fr-FR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FactSales</a:t>
            </a:r>
            <a:r>
              <a:rPr kumimoji="0" lang="fr-FR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DimCustomer2</a:t>
            </a:r>
            <a:r>
              <a:rPr kumimoji="0" lang="fr-FR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c'est le schéma en étoile de Kimball.</a:t>
            </a:r>
          </a:p>
        </p:txBody>
      </p:sp>
    </p:spTree>
    <p:extLst>
      <p:ext uri="{BB962C8B-B14F-4D97-AF65-F5344CB8AC3E}">
        <p14:creationId xmlns:p14="http://schemas.microsoft.com/office/powerpoint/2010/main" val="2384269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23104" y="262994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373" y="2541714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Créer et organiser les schémas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23" y="2261936"/>
            <a:ext cx="3320506" cy="3203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467" y="2261936"/>
            <a:ext cx="2485352" cy="319958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445149" y="3444469"/>
            <a:ext cx="639392" cy="5616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8757" y="716867"/>
            <a:ext cx="93571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Note : </a:t>
            </a:r>
            <a:r>
              <a:rPr lang="fr-FR" sz="2000" dirty="0"/>
              <a:t>Ce laboratoire utilise le fichier </a:t>
            </a:r>
            <a:r>
              <a:rPr lang="fr-FR" sz="2000" b="1" dirty="0"/>
              <a:t>lab2.xlsx</a:t>
            </a:r>
            <a:r>
              <a:rPr lang="fr-FR" sz="2000" dirty="0"/>
              <a:t> dans le modèle </a:t>
            </a:r>
            <a:r>
              <a:rPr lang="fr-FR" sz="2000" b="1" dirty="0"/>
              <a:t>Sales Model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346050" y="1192531"/>
            <a:ext cx="113142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Objectif : </a:t>
            </a:r>
            <a:r>
              <a:rPr lang="fr-FR" sz="2000" dirty="0"/>
              <a:t>Transformer le schéma du modèle de </a:t>
            </a:r>
            <a:r>
              <a:rPr lang="fr-FR" sz="2000" b="1" dirty="0" err="1"/>
              <a:t>Inmon</a:t>
            </a:r>
            <a:r>
              <a:rPr lang="fr-FR" sz="2000" b="1" dirty="0"/>
              <a:t> (schéma en flocon) </a:t>
            </a:r>
            <a:r>
              <a:rPr lang="fr-FR" sz="2000" dirty="0"/>
              <a:t>vers </a:t>
            </a:r>
            <a:r>
              <a:rPr lang="fr-FR" sz="2000" b="1" dirty="0"/>
              <a:t>Kimball (schéma en étoile)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767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Créer et organiser les schémas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920" y="815143"/>
            <a:ext cx="4817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Chargez </a:t>
            </a:r>
            <a:r>
              <a:rPr lang="fr-FR" sz="2000" dirty="0"/>
              <a:t>les données dans Power BI Desktop.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04180" y="1350172"/>
            <a:ext cx="11396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Implémentez </a:t>
            </a:r>
            <a:r>
              <a:rPr lang="fr-FR" sz="2000" dirty="0"/>
              <a:t>le schéma en étoile </a:t>
            </a:r>
            <a:r>
              <a:rPr lang="fr-FR" sz="2000" b="1" dirty="0"/>
              <a:t>(Kimball </a:t>
            </a:r>
            <a:r>
              <a:rPr lang="fr-FR" sz="2000" b="1" dirty="0" err="1"/>
              <a:t>Approach</a:t>
            </a:r>
            <a:r>
              <a:rPr lang="fr-FR" sz="2000" b="1" dirty="0"/>
              <a:t>)</a:t>
            </a:r>
            <a:r>
              <a:rPr lang="fr-FR" sz="2000" dirty="0"/>
              <a:t> en s'assurant que </a:t>
            </a:r>
            <a:r>
              <a:rPr lang="fr-FR" sz="2000" b="1" dirty="0"/>
              <a:t>FactSales</a:t>
            </a:r>
            <a:r>
              <a:rPr lang="fr-FR" sz="2000" dirty="0"/>
              <a:t> est </a:t>
            </a:r>
            <a:endParaRPr lang="fr-FR" sz="2000" dirty="0" smtClean="0"/>
          </a:p>
          <a:p>
            <a:r>
              <a:rPr lang="fr-FR" sz="2000" dirty="0"/>
              <a:t> </a:t>
            </a:r>
            <a:r>
              <a:rPr lang="fr-FR" sz="2000" dirty="0" smtClean="0"/>
              <a:t>directement connecté à 	</a:t>
            </a:r>
          </a:p>
          <a:p>
            <a:r>
              <a:rPr lang="fr-FR" sz="2000" b="1" dirty="0"/>
              <a:t>	</a:t>
            </a:r>
            <a:r>
              <a:rPr lang="fr-FR" sz="2000" b="1" dirty="0" err="1" smtClean="0"/>
              <a:t>DimProduct</a:t>
            </a:r>
            <a:endParaRPr lang="fr-FR" sz="2000" dirty="0"/>
          </a:p>
          <a:p>
            <a:r>
              <a:rPr lang="fr-FR" sz="2000" b="1" dirty="0" smtClean="0"/>
              <a:t>	</a:t>
            </a:r>
            <a:r>
              <a:rPr lang="fr-FR" sz="2000" b="1" dirty="0" err="1" smtClean="0"/>
              <a:t>DimCustomer</a:t>
            </a:r>
            <a:endParaRPr lang="fr-FR" sz="2000" dirty="0"/>
          </a:p>
          <a:p>
            <a:r>
              <a:rPr lang="fr-FR" sz="2000" b="1" dirty="0" smtClean="0"/>
              <a:t>	</a:t>
            </a:r>
            <a:r>
              <a:rPr lang="fr-FR" sz="2000" b="1" dirty="0" err="1" smtClean="0"/>
              <a:t>DimDate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443920" y="3250214"/>
            <a:ext cx="9834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Dés normalisez </a:t>
            </a:r>
            <a:r>
              <a:rPr lang="fr-FR" sz="2000" dirty="0"/>
              <a:t>toutes les tables de dimension (ex. </a:t>
            </a:r>
            <a:r>
              <a:rPr lang="fr-FR" sz="2000" b="1" dirty="0" err="1"/>
              <a:t>DimProduct</a:t>
            </a:r>
            <a:r>
              <a:rPr lang="fr-FR" sz="2000" dirty="0"/>
              <a:t> doit inclure </a:t>
            </a:r>
            <a:r>
              <a:rPr lang="fr-FR" sz="2000" b="1" dirty="0" err="1"/>
              <a:t>DimCategory</a:t>
            </a:r>
            <a:r>
              <a:rPr lang="fr-FR" sz="2000" dirty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037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47" y="1325609"/>
            <a:ext cx="9516923" cy="26943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5847" y="2784451"/>
            <a:ext cx="1156694" cy="185630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5847" y="3402210"/>
            <a:ext cx="1156694" cy="185630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45961" y="1782436"/>
            <a:ext cx="454280" cy="685756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77735" y="2846327"/>
            <a:ext cx="1333158" cy="185631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Créer et organiser les schémas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8758" y="794424"/>
            <a:ext cx="9834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Dés normalisez </a:t>
            </a:r>
            <a:r>
              <a:rPr lang="fr-FR" sz="2000" dirty="0"/>
              <a:t>toutes les tables de dimension (ex. </a:t>
            </a:r>
            <a:r>
              <a:rPr lang="fr-FR" sz="2000" b="1" dirty="0" err="1"/>
              <a:t>DimProduct</a:t>
            </a:r>
            <a:r>
              <a:rPr lang="fr-FR" sz="2000" dirty="0"/>
              <a:t> doit inclure </a:t>
            </a:r>
            <a:r>
              <a:rPr lang="fr-FR" sz="2000" b="1" dirty="0" err="1"/>
              <a:t>DimCategory</a:t>
            </a:r>
            <a:r>
              <a:rPr lang="fr-FR" sz="2000" dirty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028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553" y="1499544"/>
            <a:ext cx="5156366" cy="476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3820941" y="2502567"/>
            <a:ext cx="785434" cy="330009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95855" y="3933752"/>
            <a:ext cx="557407" cy="486993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Créer et organiser les schémas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8758" y="785503"/>
            <a:ext cx="10952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Sélectionnez </a:t>
            </a:r>
            <a:r>
              <a:rPr lang="fr-FR" sz="2000" b="1" dirty="0"/>
              <a:t>"</a:t>
            </a:r>
            <a:r>
              <a:rPr lang="fr-FR" sz="2000" b="1" dirty="0" err="1"/>
              <a:t>CategoryName</a:t>
            </a:r>
            <a:r>
              <a:rPr lang="fr-FR" sz="2000" b="1" dirty="0"/>
              <a:t>" </a:t>
            </a:r>
            <a:r>
              <a:rPr lang="fr-FR" sz="2000" dirty="0"/>
              <a:t>depuis</a:t>
            </a:r>
            <a:r>
              <a:rPr lang="fr-FR" sz="2000" b="1" dirty="0"/>
              <a:t> </a:t>
            </a:r>
            <a:r>
              <a:rPr lang="fr-FR" sz="2000" b="1" dirty="0" err="1"/>
              <a:t>DimCategory</a:t>
            </a:r>
            <a:r>
              <a:rPr lang="fr-FR" sz="2000" b="1" dirty="0"/>
              <a:t> </a:t>
            </a:r>
            <a:r>
              <a:rPr lang="fr-FR" sz="2000" dirty="0"/>
              <a:t>et</a:t>
            </a:r>
            <a:r>
              <a:rPr lang="fr-FR" sz="2000" b="1" dirty="0"/>
              <a:t> "</a:t>
            </a:r>
            <a:r>
              <a:rPr lang="fr-FR" sz="2000" b="1" dirty="0" err="1"/>
              <a:t>CategoryColumn</a:t>
            </a:r>
            <a:r>
              <a:rPr lang="fr-FR" sz="2000" b="1" dirty="0"/>
              <a:t>" </a:t>
            </a:r>
            <a:r>
              <a:rPr lang="fr-FR" sz="2000" dirty="0"/>
              <a:t>depuis</a:t>
            </a:r>
            <a:r>
              <a:rPr lang="fr-FR" sz="2000" b="1" dirty="0"/>
              <a:t> </a:t>
            </a:r>
            <a:r>
              <a:rPr lang="fr-FR" sz="2000" b="1" dirty="0" err="1"/>
              <a:t>DimProduct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702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5" y="1323046"/>
            <a:ext cx="10974332" cy="3029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Créer et organiser les schémas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065" y="761395"/>
            <a:ext cx="11127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Créez, nettoyez et reformatez une nouvelle table </a:t>
            </a:r>
            <a:r>
              <a:rPr lang="fr-FR" sz="2000" b="1" dirty="0"/>
              <a:t>DimProduct2</a:t>
            </a:r>
            <a:r>
              <a:rPr lang="fr-FR" sz="2000" dirty="0"/>
              <a:t> dans </a:t>
            </a:r>
            <a:r>
              <a:rPr lang="fr-FR" sz="2000" b="1" dirty="0"/>
              <a:t>Power </a:t>
            </a:r>
            <a:r>
              <a:rPr lang="fr-FR" sz="2000" b="1" dirty="0" err="1"/>
              <a:t>Query</a:t>
            </a:r>
            <a:r>
              <a:rPr lang="fr-FR" sz="2000" b="1" dirty="0"/>
              <a:t> Editor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811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855" y="1258913"/>
            <a:ext cx="4223993" cy="496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Plus 5"/>
          <p:cNvSpPr/>
          <p:nvPr/>
        </p:nvSpPr>
        <p:spPr>
          <a:xfrm rot="18911404">
            <a:off x="4125113" y="3038832"/>
            <a:ext cx="501888" cy="522515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us 6"/>
          <p:cNvSpPr/>
          <p:nvPr/>
        </p:nvSpPr>
        <p:spPr>
          <a:xfrm rot="18911404">
            <a:off x="6491323" y="3120364"/>
            <a:ext cx="501888" cy="522515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Créer et organiser les schémas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4566" y="783017"/>
            <a:ext cx="55869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Supprimez les relations existantes, si elles existent.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966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49" y="1717439"/>
            <a:ext cx="10462845" cy="4448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158772" y="3886632"/>
            <a:ext cx="4784642" cy="2214021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Créer et organiser les schémas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8757" y="768271"/>
            <a:ext cx="110415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Établissez la relation entre </a:t>
            </a:r>
            <a:r>
              <a:rPr lang="fr-FR" sz="2000" b="1" dirty="0"/>
              <a:t>DimProduct2</a:t>
            </a:r>
            <a:r>
              <a:rPr lang="fr-FR" sz="2000" dirty="0"/>
              <a:t> et </a:t>
            </a:r>
            <a:r>
              <a:rPr lang="fr-FR" sz="2000" b="1" dirty="0"/>
              <a:t>FactSales</a:t>
            </a:r>
            <a:r>
              <a:rPr lang="fr-FR" sz="2000" dirty="0"/>
              <a:t> en faisant glisser </a:t>
            </a:r>
            <a:r>
              <a:rPr lang="fr-FR" sz="2000" b="1" dirty="0" err="1"/>
              <a:t>ProductID</a:t>
            </a:r>
            <a:r>
              <a:rPr lang="fr-FR" sz="2000" dirty="0"/>
              <a:t> de </a:t>
            </a:r>
            <a:r>
              <a:rPr lang="fr-FR" sz="2000" b="1" dirty="0"/>
              <a:t>FactSales</a:t>
            </a:r>
            <a:r>
              <a:rPr lang="fr-FR" sz="2000" dirty="0"/>
              <a:t> vers </a:t>
            </a:r>
            <a:r>
              <a:rPr lang="fr-FR" sz="2000" b="1" dirty="0"/>
              <a:t>DimProduct2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555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49" y="1717439"/>
            <a:ext cx="10462845" cy="4448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44949" y="1918177"/>
            <a:ext cx="4784642" cy="1368163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Créer et organiser les schémas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8758" y="782022"/>
            <a:ext cx="102096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Fusionnez</a:t>
            </a:r>
            <a:r>
              <a:rPr lang="en-US" sz="2000" dirty="0" smtClean="0"/>
              <a:t> </a:t>
            </a:r>
            <a:r>
              <a:rPr lang="en-US" sz="2000" b="1" dirty="0" err="1"/>
              <a:t>DimCustomer</a:t>
            </a:r>
            <a:r>
              <a:rPr lang="en-US" sz="2000" dirty="0"/>
              <a:t> et </a:t>
            </a:r>
            <a:r>
              <a:rPr lang="en-US" sz="2000" b="1" dirty="0" err="1"/>
              <a:t>DimCountry</a:t>
            </a:r>
            <a:r>
              <a:rPr lang="en-US" sz="2000" dirty="0"/>
              <a:t> pour </a:t>
            </a:r>
            <a:r>
              <a:rPr lang="en-US" sz="2000" dirty="0" err="1"/>
              <a:t>générer</a:t>
            </a:r>
            <a:r>
              <a:rPr lang="en-US" sz="2000" dirty="0"/>
              <a:t> </a:t>
            </a:r>
            <a:r>
              <a:rPr lang="en-US" sz="2000" b="1" dirty="0"/>
              <a:t>DimCustomer2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803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276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27</cp:revision>
  <dcterms:created xsi:type="dcterms:W3CDTF">2024-12-26T12:00:01Z</dcterms:created>
  <dcterms:modified xsi:type="dcterms:W3CDTF">2025-03-05T08:15:04Z</dcterms:modified>
</cp:coreProperties>
</file>