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94839" y="2002800"/>
            <a:ext cx="91996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Les clés </a:t>
            </a:r>
          </a:p>
          <a:p>
            <a:pPr algn="ctr"/>
            <a:r>
              <a:rPr lang="fr-FR" sz="72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composites</a:t>
            </a:r>
            <a:endParaRPr lang="en-US" sz="72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4839" y="1953804"/>
            <a:ext cx="91996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Les clés </a:t>
            </a:r>
          </a:p>
          <a:p>
            <a:pPr algn="ctr"/>
            <a:r>
              <a:rPr lang="fr-FR" sz="72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composites</a:t>
            </a:r>
            <a:endParaRPr lang="en-US" sz="72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2522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Les </a:t>
            </a:r>
            <a:r>
              <a:rPr lang="fr-FR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clés</a:t>
            </a: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composites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1051" y="830147"/>
            <a:ext cx="83923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/>
              <a:t>Note : </a:t>
            </a:r>
            <a:r>
              <a:rPr lang="fr-FR" sz="2000" dirty="0" smtClean="0"/>
              <a:t>Cet </a:t>
            </a:r>
            <a:r>
              <a:rPr lang="fr-FR" sz="2000" smtClean="0"/>
              <a:t>atelier utilise </a:t>
            </a:r>
            <a:r>
              <a:rPr lang="fr-FR" sz="2000" dirty="0"/>
              <a:t>le fichier </a:t>
            </a:r>
            <a:r>
              <a:rPr lang="fr-FR" sz="2000" b="1" dirty="0"/>
              <a:t>lab3.xlsx</a:t>
            </a:r>
            <a:r>
              <a:rPr lang="fr-FR" sz="2000" dirty="0"/>
              <a:t> dans le modèle </a:t>
            </a:r>
            <a:r>
              <a:rPr lang="fr-FR" sz="2000" b="1" dirty="0"/>
              <a:t>Sales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76730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2522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Les </a:t>
            </a:r>
            <a:r>
              <a:rPr lang="en-US" sz="20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clés</a:t>
            </a: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composites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43" y="1871757"/>
            <a:ext cx="6763694" cy="2248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5685780" y="3135086"/>
            <a:ext cx="1485041" cy="295633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8758" y="812533"/>
            <a:ext cx="57266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/>
              <a:t>Commencez par importer les données dans Power BI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288758" y="1212643"/>
            <a:ext cx="79729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Cliquez sur </a:t>
            </a:r>
            <a:r>
              <a:rPr lang="fr-FR" sz="2000" b="1" dirty="0"/>
              <a:t>Transformer les données</a:t>
            </a:r>
            <a:r>
              <a:rPr lang="fr-FR" sz="2000" dirty="0"/>
              <a:t> pour ouvrir l'éditeur Power </a:t>
            </a:r>
            <a:r>
              <a:rPr lang="fr-FR" sz="2000" dirty="0" err="1"/>
              <a:t>Query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85071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2522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Les </a:t>
            </a:r>
            <a:r>
              <a:rPr lang="en-US" sz="20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clés</a:t>
            </a: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composites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972" y="1867221"/>
            <a:ext cx="4038599" cy="40762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3224462" y="5603278"/>
            <a:ext cx="1787550" cy="340169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90672" y="2179434"/>
            <a:ext cx="1167638" cy="279439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118238" y="2435803"/>
            <a:ext cx="611892" cy="912413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303868" y="5603278"/>
            <a:ext cx="343759" cy="3231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1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6544321" y="1985553"/>
            <a:ext cx="343759" cy="3231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2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4558250" y="2699860"/>
            <a:ext cx="343759" cy="3231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3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448320" y="822496"/>
            <a:ext cx="107926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Sélectionnez </a:t>
            </a:r>
            <a:r>
              <a:rPr lang="fr-FR" sz="2000" b="1" dirty="0"/>
              <a:t>FactSales</a:t>
            </a:r>
            <a:r>
              <a:rPr lang="fr-FR" sz="2000" dirty="0"/>
              <a:t> dans la zone des requêtes, puis allez à </a:t>
            </a:r>
            <a:r>
              <a:rPr lang="fr-FR" sz="2000" b="1" dirty="0"/>
              <a:t>Ajouter une colonne</a:t>
            </a:r>
            <a:r>
              <a:rPr lang="fr-FR" sz="2000" dirty="0"/>
              <a:t> &gt; </a:t>
            </a:r>
            <a:r>
              <a:rPr lang="fr-FR" sz="2000" b="1" dirty="0"/>
              <a:t>Colonne personnalisée</a:t>
            </a:r>
            <a:r>
              <a:rPr lang="fr-FR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6919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2522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Les </a:t>
            </a:r>
            <a:r>
              <a:rPr lang="en-US" sz="20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clés</a:t>
            </a: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composites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10" y="1788047"/>
            <a:ext cx="6630325" cy="41344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88758" y="1179849"/>
            <a:ext cx="10904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Text.From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([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RegionID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]) &amp; "-" &amp;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Text.From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([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ProductID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]) &amp; "-" &amp;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Text.From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([Year]) &amp; "-" &amp;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Text.From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([Month])</a:t>
            </a:r>
          </a:p>
        </p:txBody>
      </p:sp>
      <p:sp>
        <p:nvSpPr>
          <p:cNvPr id="6" name="Rectangle 5"/>
          <p:cNvSpPr/>
          <p:nvPr/>
        </p:nvSpPr>
        <p:spPr>
          <a:xfrm>
            <a:off x="351307" y="729317"/>
            <a:ext cx="5450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/>
              <a:t>Ajoutez cette formule pour générer </a:t>
            </a:r>
            <a:r>
              <a:rPr lang="fr-FR" sz="2000" b="1" dirty="0" err="1"/>
              <a:t>CompositeKey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5078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2522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Les </a:t>
            </a:r>
            <a:r>
              <a:rPr lang="en-US" sz="20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clés</a:t>
            </a: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composites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653" y="2254032"/>
            <a:ext cx="5763429" cy="39724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288758" y="666862"/>
            <a:ext cx="113303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Répétez les étapes ci-dessus avec la même formule pour créer une colonne </a:t>
            </a:r>
            <a:r>
              <a:rPr lang="fr-FR" sz="2000" b="1" dirty="0" err="1"/>
              <a:t>CompositeKey</a:t>
            </a:r>
            <a:r>
              <a:rPr lang="fr-FR" sz="2000" dirty="0"/>
              <a:t> dans </a:t>
            </a:r>
            <a:r>
              <a:rPr lang="fr-FR" sz="2000" b="1" dirty="0" err="1"/>
              <a:t>DimRegionProduct</a:t>
            </a:r>
            <a:r>
              <a:rPr lang="fr-FR" sz="2000" dirty="0"/>
              <a:t>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288758" y="1410956"/>
            <a:ext cx="63945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/>
              <a:t>Passez à la </a:t>
            </a:r>
            <a:r>
              <a:rPr lang="fr-FR" sz="2000" b="1" dirty="0"/>
              <a:t>vue Modèle</a:t>
            </a:r>
            <a:r>
              <a:rPr lang="fr-FR" sz="2000" dirty="0"/>
              <a:t> et créez une relation </a:t>
            </a:r>
            <a:r>
              <a:rPr lang="fr-FR" sz="2000" b="1" dirty="0"/>
              <a:t>un-à-plusieurs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88758" y="1766603"/>
            <a:ext cx="68266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/>
              <a:t>DimRegionProduct</a:t>
            </a:r>
            <a:r>
              <a:rPr lang="en-US" sz="2000" b="1" dirty="0"/>
              <a:t>[</a:t>
            </a:r>
            <a:r>
              <a:rPr lang="en-US" sz="2000" b="1" dirty="0" err="1"/>
              <a:t>CompositeKey</a:t>
            </a:r>
            <a:r>
              <a:rPr lang="en-US" sz="2000" b="1" dirty="0"/>
              <a:t>] </a:t>
            </a:r>
            <a:r>
              <a:rPr lang="en-US" sz="2000" dirty="0"/>
              <a:t>→ </a:t>
            </a:r>
            <a:r>
              <a:rPr lang="en-US" sz="2000" b="1" dirty="0"/>
              <a:t>FactSales[</a:t>
            </a:r>
            <a:r>
              <a:rPr lang="en-US" sz="2000" b="1" dirty="0" err="1"/>
              <a:t>CompositeKey</a:t>
            </a:r>
            <a:r>
              <a:rPr lang="en-US" sz="2000" b="1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6009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2522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Les </a:t>
            </a:r>
            <a:r>
              <a:rPr lang="en-US" sz="20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clés</a:t>
            </a:r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composites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97" y="1513904"/>
            <a:ext cx="7872056" cy="47546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5549419" y="4537624"/>
            <a:ext cx="1332643" cy="666893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8757" y="675117"/>
            <a:ext cx="112821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Créez un </a:t>
            </a:r>
            <a:r>
              <a:rPr lang="fr-FR" sz="2000" b="1" dirty="0"/>
              <a:t>visuel Tableau</a:t>
            </a:r>
            <a:r>
              <a:rPr lang="fr-FR" sz="2000" dirty="0"/>
              <a:t> pour tester le modèle, ajoutez </a:t>
            </a:r>
            <a:r>
              <a:rPr lang="fr-FR" sz="2000" b="1" dirty="0"/>
              <a:t>Année</a:t>
            </a:r>
            <a:r>
              <a:rPr lang="fr-FR" sz="2000" dirty="0"/>
              <a:t> et </a:t>
            </a:r>
            <a:r>
              <a:rPr lang="fr-FR" sz="2000" b="1" dirty="0"/>
              <a:t>Mois</a:t>
            </a:r>
            <a:r>
              <a:rPr lang="fr-FR" sz="2000" dirty="0"/>
              <a:t> depuis la dimension et </a:t>
            </a:r>
            <a:r>
              <a:rPr lang="fr-FR" sz="2000" b="1" dirty="0"/>
              <a:t>Sales </a:t>
            </a:r>
            <a:r>
              <a:rPr lang="fr-FR" sz="2000" b="1" dirty="0" err="1"/>
              <a:t>Amount</a:t>
            </a:r>
            <a:r>
              <a:rPr lang="fr-FR" sz="2000" dirty="0"/>
              <a:t> depuis FactSales.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87611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23104" y="2629946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62373" y="2541714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161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29</cp:revision>
  <dcterms:created xsi:type="dcterms:W3CDTF">2024-12-26T12:00:01Z</dcterms:created>
  <dcterms:modified xsi:type="dcterms:W3CDTF">2025-03-05T08:23:25Z</dcterms:modified>
</cp:coreProperties>
</file>