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5" r:id="rId7"/>
    <p:sldId id="266" r:id="rId8"/>
    <p:sldId id="263" r:id="rId9"/>
    <p:sldId id="264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42965" y="2408435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359" y="2333954"/>
            <a:ext cx="9199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r>
              <a:rPr lang="fr-FR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to </a:t>
            </a:r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many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758" y="861062"/>
            <a:ext cx="9842977" cy="40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sz="2000" b="1" dirty="0"/>
              <a:t>Note : </a:t>
            </a:r>
            <a:r>
              <a:rPr lang="fr-FR" sz="2000" dirty="0" smtClean="0"/>
              <a:t>Cet atelier utilise </a:t>
            </a:r>
            <a:r>
              <a:rPr lang="fr-FR" sz="2000" dirty="0"/>
              <a:t>le fichier </a:t>
            </a:r>
            <a:r>
              <a:rPr lang="fr-FR" sz="2000" b="1" dirty="0"/>
              <a:t>lab4.xlsx </a:t>
            </a:r>
            <a:r>
              <a:rPr lang="fr-FR" sz="2000" dirty="0"/>
              <a:t>dans le modèle </a:t>
            </a:r>
            <a:r>
              <a:rPr lang="fr-FR" sz="2000" b="1" dirty="0"/>
              <a:t>Sales</a:t>
            </a:r>
            <a:endParaRPr lang="en-US" sz="32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48" y="3140343"/>
            <a:ext cx="10850489" cy="26673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6885" y="142510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dirty="0"/>
              <a:t>Créez les relations</a:t>
            </a:r>
            <a:r>
              <a:rPr lang="fr-FR" sz="2000" dirty="0"/>
              <a:t> entre les tables </a:t>
            </a:r>
            <a:r>
              <a:rPr lang="fr-FR" sz="2000" dirty="0" smtClean="0"/>
              <a:t>:</a:t>
            </a:r>
            <a:endParaRPr lang="fr-FR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FactSales → </a:t>
            </a:r>
            <a:r>
              <a:rPr lang="fr-FR" sz="2000" b="1" dirty="0" err="1"/>
              <a:t>DimProduct</a:t>
            </a:r>
            <a:r>
              <a:rPr lang="fr-FR" sz="2000" dirty="0"/>
              <a:t> (via </a:t>
            </a:r>
            <a:r>
              <a:rPr lang="fr-FR" sz="2000" b="1" dirty="0" err="1"/>
              <a:t>ProductID</a:t>
            </a:r>
            <a:r>
              <a:rPr lang="fr-FR" sz="2000" dirty="0"/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FactSales → </a:t>
            </a:r>
            <a:r>
              <a:rPr lang="fr-FR" sz="2000" b="1" dirty="0" err="1"/>
              <a:t>DimSupplier</a:t>
            </a:r>
            <a:r>
              <a:rPr lang="fr-FR" sz="2000" dirty="0"/>
              <a:t> (via </a:t>
            </a:r>
            <a:r>
              <a:rPr lang="fr-FR" sz="2000" b="1" dirty="0" err="1"/>
              <a:t>SupplierID</a:t>
            </a:r>
            <a:r>
              <a:rPr lang="fr-F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8755" y="1916563"/>
            <a:ext cx="11763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Représentez les données avec un visuel Tableau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15"/>
          <a:stretch/>
        </p:blipFill>
        <p:spPr>
          <a:xfrm>
            <a:off x="4616609" y="2323814"/>
            <a:ext cx="7229001" cy="41943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983033" y="3547598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983032" y="439518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702296" y="4936605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8" idx="1"/>
          </p:cNvCxnSpPr>
          <p:nvPr/>
        </p:nvCxnSpPr>
        <p:spPr>
          <a:xfrm flipH="1">
            <a:off x="10075509" y="3643851"/>
            <a:ext cx="907524" cy="1787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1"/>
          </p:cNvCxnSpPr>
          <p:nvPr/>
        </p:nvCxnSpPr>
        <p:spPr>
          <a:xfrm flipH="1">
            <a:off x="10178636" y="4491434"/>
            <a:ext cx="804396" cy="118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1"/>
          </p:cNvCxnSpPr>
          <p:nvPr/>
        </p:nvCxnSpPr>
        <p:spPr>
          <a:xfrm flipH="1">
            <a:off x="10075508" y="5046499"/>
            <a:ext cx="626788" cy="845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69805" y="799820"/>
            <a:ext cx="105132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Problème</a:t>
            </a:r>
            <a:r>
              <a:rPr lang="fr-FR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b="1" dirty="0"/>
              <a:t>produits sans ventes</a:t>
            </a:r>
            <a:r>
              <a:rPr lang="fr-FR" dirty="0"/>
              <a:t> (ex : nouveaux produits) et les </a:t>
            </a:r>
            <a:r>
              <a:rPr lang="fr-FR" b="1" dirty="0"/>
              <a:t>fournisseurs</a:t>
            </a:r>
            <a:r>
              <a:rPr lang="fr-FR" dirty="0"/>
              <a:t> fournissant des produits non encore vendus </a:t>
            </a:r>
            <a:r>
              <a:rPr lang="fr-FR" b="1" dirty="0"/>
              <a:t>ne sont pas représentés</a:t>
            </a:r>
            <a:r>
              <a:rPr lang="fr-FR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927" y="2443521"/>
            <a:ext cx="73266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les informations manquantes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dirty="0"/>
              <a:t>Pas de données pour </a:t>
            </a:r>
            <a:r>
              <a:rPr lang="fr-FR" sz="2000" b="1" dirty="0"/>
              <a:t>Monitor (Produit 103)</a:t>
            </a:r>
            <a:r>
              <a:rPr lang="fr-FR" sz="2000" dirty="0"/>
              <a:t> ou </a:t>
            </a:r>
            <a:r>
              <a:rPr lang="fr-FR" sz="2000" b="1" dirty="0"/>
              <a:t>Keyboard (Produit 104)</a:t>
            </a:r>
            <a:r>
              <a:rPr lang="fr-FR" sz="2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000" b="1" dirty="0"/>
              <a:t>Supplier C</a:t>
            </a:r>
            <a:r>
              <a:rPr lang="fr-FR" sz="2000" dirty="0"/>
              <a:t> n'apparaît pas car il n'a </a:t>
            </a:r>
            <a:r>
              <a:rPr lang="fr-FR" sz="2000" b="1" dirty="0"/>
              <a:t>aucune vente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28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72" t="8878"/>
          <a:stretch/>
        </p:blipFill>
        <p:spPr>
          <a:xfrm>
            <a:off x="288758" y="1388788"/>
            <a:ext cx="5569688" cy="2083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02" y="3324122"/>
            <a:ext cx="7075883" cy="3231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288758" y="796767"/>
            <a:ext cx="4905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maintenant la table </a:t>
            </a:r>
            <a:r>
              <a:rPr lang="fr-FR" sz="2000" b="1" dirty="0" err="1"/>
              <a:t>ProductSupplier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470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7" y="1602734"/>
            <a:ext cx="2565644" cy="2233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8758" y="844894"/>
            <a:ext cx="5262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Ajoutez une nouvelle mesure à la table </a:t>
            </a:r>
            <a:r>
              <a:rPr lang="fr-FR" sz="2000" b="1" dirty="0"/>
              <a:t>FactSales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295506" y="1602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Sales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ProductSupplier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3165BB"/>
                </a:solidFill>
                <a:latin typeface="Consolas" panose="020B0609020204030204" pitchFamily="49" charset="0"/>
              </a:rPr>
              <a:t>COALESCE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FactSales[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2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8" y="757235"/>
            <a:ext cx="110657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 mesure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calcule la somme des ventes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en parcourant la table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75" y="1433100"/>
            <a:ext cx="994548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3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5636" y="871848"/>
            <a:ext cx="859337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Décomposition de la formule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SUMX(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… 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SUMX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parcourt chaque ligne de la table 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ProductSupplier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Pour chaque fournisseur, elle évalue l'expression fournie en second argument.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05636" y="2515556"/>
            <a:ext cx="1062216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CALCULATE(SUM(FactSales[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calcule le total des ventes.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applique le contexte de filtre pour s'assurer que seules les ventes liées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                    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 fournisseur</a:t>
            </a:r>
            <a:r>
              <a:rPr kumimoji="0" lang="fr-FR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actuel sont prises en compte.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05636" y="3827880"/>
            <a:ext cx="11387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COALESCE(..., 0)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 un fournisseur n’a pas de ventes dans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SUM(FactSales[</a:t>
            </a:r>
            <a:r>
              <a:rPr kumimoji="0" lang="fr-FR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SalesAmount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])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renverra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COALESCE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remplace </a:t>
            </a:r>
            <a:r>
              <a:rPr kumimoji="0" lang="fr-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BLANK() </a:t>
            </a:r>
            <a:r>
              <a:rPr kumimoji="0" lang="fr-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par 0, évitant ainsi des valeurs vides dans les résultats.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50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un visuel Table avec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ProductName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fr-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SupplierName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fr-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Sales </a:t>
            </a:r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comme  colonnes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7" y="1474279"/>
            <a:ext cx="7811590" cy="506800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149656" y="2229497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149656" y="3186031"/>
            <a:ext cx="862577" cy="192505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13918" y="4544500"/>
            <a:ext cx="1092009" cy="219787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>
            <a:off x="5716259" y="2325750"/>
            <a:ext cx="1433397" cy="2122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1"/>
          </p:cNvCxnSpPr>
          <p:nvPr/>
        </p:nvCxnSpPr>
        <p:spPr>
          <a:xfrm flipH="1">
            <a:off x="5791886" y="3282284"/>
            <a:ext cx="1357770" cy="1380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1"/>
          </p:cNvCxnSpPr>
          <p:nvPr/>
        </p:nvCxnSpPr>
        <p:spPr>
          <a:xfrm flipH="1">
            <a:off x="5936265" y="4654394"/>
            <a:ext cx="877653" cy="259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37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1924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Many to many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7" y="890032"/>
            <a:ext cx="105465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Observez la différence maintenant</a:t>
            </a:r>
            <a:endParaRPr lang="fr-FR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448"/>
          <a:stretch/>
        </p:blipFill>
        <p:spPr>
          <a:xfrm>
            <a:off x="1852048" y="2158985"/>
            <a:ext cx="3991532" cy="1552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009" y="2158985"/>
            <a:ext cx="3562847" cy="20862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689632" y="4503455"/>
            <a:ext cx="2150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Without Many to many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067692" y="4503456"/>
            <a:ext cx="18623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Many to many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8166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287</Words>
  <Application>Microsoft Office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2025-03-05T09:14:00Z</dcterms:modified>
</cp:coreProperties>
</file>