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2967" y="1610914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Comprendre</a:t>
            </a:r>
          </a:p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Crossfilter </a:t>
            </a:r>
          </a:p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directions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361" y="1550182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Comprendre</a:t>
            </a:r>
          </a:p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Crossfilter </a:t>
            </a:r>
          </a:p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directions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Comprendre les crossfilter 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directions (Filtrage croisé)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861062"/>
            <a:ext cx="984297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2000" b="1" dirty="0"/>
              <a:t>Note : </a:t>
            </a:r>
            <a:r>
              <a:rPr lang="fr-FR" sz="2000" dirty="0" smtClean="0"/>
              <a:t>Cet atelier utilise </a:t>
            </a:r>
            <a:r>
              <a:rPr lang="fr-FR" sz="2000" dirty="0"/>
              <a:t>le fichier </a:t>
            </a:r>
            <a:r>
              <a:rPr lang="fr-FR" sz="2000" b="1" dirty="0" smtClean="0"/>
              <a:t>lab5.xlsx </a:t>
            </a:r>
            <a:r>
              <a:rPr lang="fr-FR" sz="2000" dirty="0"/>
              <a:t>dans le modèle </a:t>
            </a:r>
            <a:r>
              <a:rPr lang="fr-FR" sz="2000" b="1" dirty="0"/>
              <a:t>Sales</a:t>
            </a:r>
            <a:endParaRPr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0634" y="1414340"/>
            <a:ext cx="102302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Allez dans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"Modèle" (Model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Reliez les tables comme suit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SupplierID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SupplierID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 défaut, Power BI applique une direction de filtre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"Single" (simple)"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0634" y="3238087"/>
            <a:ext cx="95575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Filtrage Simple (Single)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Filtrer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affichera uniquement les ventes liées à ce produit.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Filtrer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filtrera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pas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les produits.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Filtrage Double (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Filtrer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filtrera également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permettant d’afficher uniquement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les produits vendus par un fournisseur donné.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1" y="3919611"/>
            <a:ext cx="353558" cy="7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31" y="5316535"/>
            <a:ext cx="353558" cy="7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Comprendre les crossfilter 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directions (Filtrage croisé)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861062"/>
            <a:ext cx="9842977" cy="40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2000" dirty="0" smtClean="0"/>
              <a:t>Le filtre pourra être spécifié avec la formule DAX </a:t>
            </a:r>
            <a:r>
              <a:rPr lang="fr-FR" sz="2000" b="1" dirty="0" smtClean="0"/>
              <a:t>CROSSFILTER</a:t>
            </a:r>
            <a:endParaRPr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603"/>
          <a:stretch/>
        </p:blipFill>
        <p:spPr>
          <a:xfrm>
            <a:off x="948185" y="2365184"/>
            <a:ext cx="9993120" cy="31460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1686" y="1267324"/>
            <a:ext cx="891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CROSSFILTER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FactSales[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BOTH)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686" y="1631588"/>
            <a:ext cx="891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165BB"/>
                </a:solidFill>
                <a:latin typeface="Consolas" panose="020B0609020204030204" pitchFamily="49" charset="0"/>
              </a:rPr>
              <a:t>CROSSFILTER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DimSupplier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FactSales[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 BOTH)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3678794" y="4021092"/>
            <a:ext cx="865705" cy="776896"/>
          </a:xfrm>
          <a:prstGeom prst="curvedConnector3">
            <a:avLst>
              <a:gd name="adj1" fmla="val 57148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7268233" y="3066334"/>
            <a:ext cx="1010653" cy="721847"/>
          </a:xfrm>
          <a:prstGeom prst="curvedConnector3">
            <a:avLst>
              <a:gd name="adj1" fmla="val 64286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>
            <a:off x="7116979" y="4042164"/>
            <a:ext cx="1071370" cy="949089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3444471" y="3066007"/>
            <a:ext cx="811270" cy="811032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1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Comprendre les crossfilter 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directions (Filtrage croisé)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302" y="871399"/>
            <a:ext cx="1124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Dans</a:t>
            </a:r>
            <a:r>
              <a:rPr lang="fr-FR" b="1" dirty="0" smtClean="0"/>
              <a:t> </a:t>
            </a:r>
            <a:r>
              <a:rPr lang="fr-FR" b="1" dirty="0" err="1"/>
              <a:t>DimSupplier</a:t>
            </a:r>
            <a:r>
              <a:rPr lang="fr-FR" dirty="0"/>
              <a:t> pour compter le nombre de fournisseurs ayant des ventes supérieures à un seuil (ex: 400).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179" y="13496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Count Suppliers Above 400 = CALCULATE(    COUNT(</a:t>
            </a:r>
            <a:r>
              <a:rPr lang="en-US" dirty="0" err="1"/>
              <a:t>DimSupplier</a:t>
            </a:r>
            <a:r>
              <a:rPr lang="en-US" dirty="0"/>
              <a:t>[</a:t>
            </a:r>
            <a:r>
              <a:rPr lang="en-US" dirty="0" err="1"/>
              <a:t>SupplierID</a:t>
            </a:r>
            <a:r>
              <a:rPr lang="en-US" dirty="0"/>
              <a:t>]),    FILTER(FactSales, FactSales[</a:t>
            </a:r>
            <a:r>
              <a:rPr lang="en-US" dirty="0" err="1"/>
              <a:t>SalesAmount</a:t>
            </a:r>
            <a:r>
              <a:rPr lang="en-US" dirty="0"/>
              <a:t>] &gt; 400),    CROSSFILTER(</a:t>
            </a:r>
            <a:r>
              <a:rPr lang="en-US" dirty="0" err="1"/>
              <a:t>DimSupplier</a:t>
            </a:r>
            <a:r>
              <a:rPr lang="en-US" dirty="0"/>
              <a:t>[</a:t>
            </a:r>
            <a:r>
              <a:rPr lang="en-US" dirty="0" err="1"/>
              <a:t>SupplierID</a:t>
            </a:r>
            <a:r>
              <a:rPr lang="en-US" dirty="0"/>
              <a:t>], FactSales[</a:t>
            </a:r>
            <a:r>
              <a:rPr lang="en-US" dirty="0" err="1"/>
              <a:t>SupplierID</a:t>
            </a:r>
            <a:r>
              <a:rPr lang="en-US" dirty="0"/>
              <a:t>], BOTH))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179" y="2935947"/>
            <a:ext cx="1124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Dans</a:t>
            </a:r>
            <a:r>
              <a:rPr lang="fr-FR" b="1" dirty="0" smtClean="0"/>
              <a:t> </a:t>
            </a:r>
            <a:r>
              <a:rPr lang="fr-FR" b="1" dirty="0" err="1" smtClean="0"/>
              <a:t>DimProduct</a:t>
            </a:r>
            <a:r>
              <a:rPr lang="fr-FR" dirty="0" smtClean="0"/>
              <a:t> </a:t>
            </a:r>
            <a:r>
              <a:rPr lang="fr-FR" dirty="0"/>
              <a:t>pour compter le nombre de fournisseurs ayant des ventes supérieures à un seuil (ex: 400).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791" y="35772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Count Products Above 400 = CALCULATE(    COUNT(</a:t>
            </a:r>
            <a:r>
              <a:rPr lang="en-US" dirty="0" err="1"/>
              <a:t>DimProduct</a:t>
            </a:r>
            <a:r>
              <a:rPr lang="en-US" dirty="0"/>
              <a:t>[</a:t>
            </a:r>
            <a:r>
              <a:rPr lang="en-US" dirty="0" err="1"/>
              <a:t>ProductID</a:t>
            </a:r>
            <a:r>
              <a:rPr lang="en-US" dirty="0"/>
              <a:t>]),    FILTER(FactSales, FactSales[</a:t>
            </a:r>
            <a:r>
              <a:rPr lang="en-US" dirty="0" err="1"/>
              <a:t>SalesAmount</a:t>
            </a:r>
            <a:r>
              <a:rPr lang="en-US" dirty="0"/>
              <a:t>] &gt; 400),    CROSSFILTER(</a:t>
            </a:r>
            <a:r>
              <a:rPr lang="en-US" dirty="0" err="1"/>
              <a:t>DimProduct</a:t>
            </a:r>
            <a:r>
              <a:rPr lang="en-US" dirty="0"/>
              <a:t>[</a:t>
            </a:r>
            <a:r>
              <a:rPr lang="en-US" dirty="0" err="1"/>
              <a:t>ProductID</a:t>
            </a:r>
            <a:r>
              <a:rPr lang="en-US" dirty="0"/>
              <a:t>], FactSales[</a:t>
            </a:r>
            <a:r>
              <a:rPr lang="en-US" dirty="0" err="1"/>
              <a:t>ProductID</a:t>
            </a:r>
            <a:r>
              <a:rPr lang="en-US" dirty="0"/>
              <a:t>], BOTH))</a:t>
            </a:r>
          </a:p>
        </p:txBody>
      </p:sp>
    </p:spTree>
    <p:extLst>
      <p:ext uri="{BB962C8B-B14F-4D97-AF65-F5344CB8AC3E}">
        <p14:creationId xmlns:p14="http://schemas.microsoft.com/office/powerpoint/2010/main" val="20711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Comprendre les crossfilter 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directions (Filtrage croisé)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912105"/>
            <a:ext cx="114265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Effet attendu :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 mode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Single Direction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cette mesure retournera </a:t>
            </a:r>
            <a:r>
              <a:rPr kumimoji="0" lang="fr-FR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 nombre total de fournisseurs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car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 peut   pas filtrer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 mode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Direction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cette mesure retournera </a:t>
            </a:r>
            <a:r>
              <a:rPr kumimoji="0" lang="fr-FR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uniquement les fournisseurs qui ont vendu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pour plus de 400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8758" y="2903419"/>
            <a:ext cx="89847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Comment tester l'effet du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CrossFilter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Crée un tableau avec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SupplierName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Count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Suppliers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Above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400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Compare les résultats en modifiant la relation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↔ FactSales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 Single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: Tous les fournisseurs apparaissent.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: Seuls les fournisseurs ayant des ventes &gt; 400 sont comptabilisés.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Fais la même chose pour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et observe les changements.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5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Comprendre les crossfilter 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directions (Filtrage croisé)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88" y="988225"/>
            <a:ext cx="7645367" cy="22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4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366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43</cp:revision>
  <dcterms:created xsi:type="dcterms:W3CDTF">2024-12-26T12:00:01Z</dcterms:created>
  <dcterms:modified xsi:type="dcterms:W3CDTF">2025-03-05T10:36:35Z</dcterms:modified>
</cp:coreProperties>
</file>