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15" y="267656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15" y="2609747"/>
            <a:ext cx="61494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58965"/>
            <a:ext cx="5431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le manu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observez ce qui se passe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1859" y="247181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82" y="2375991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7710" r="4633" b="11676"/>
          <a:stretch/>
        </p:blipFill>
        <p:spPr bwMode="auto">
          <a:xfrm>
            <a:off x="2752503" y="3293215"/>
            <a:ext cx="5699531" cy="302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6848" y="927352"/>
            <a:ext cx="11005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</a:t>
            </a:r>
            <a:r>
              <a:rPr kumimoji="0" lang="fr-FR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atelier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dans le dossier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ressources\</a:t>
            </a:r>
            <a:r>
              <a:rPr lang="fr-FR" altLang="en-US" sz="2000" b="1" dirty="0" err="1" smtClean="0">
                <a:latin typeface="Arial Unicode MS"/>
              </a:rPr>
              <a:t>Drillthrough</a:t>
            </a:r>
            <a:r>
              <a:rPr lang="fr-FR" altLang="en-US" sz="2000" b="1" dirty="0" smtClean="0">
                <a:latin typeface="Arial Unicode MS"/>
              </a:rPr>
              <a:t> </a:t>
            </a:r>
            <a:r>
              <a:rPr lang="fr-FR" altLang="en-US" sz="2000" b="1" dirty="0">
                <a:latin typeface="Arial Unicode MS"/>
              </a:rPr>
              <a:t>et Filtres</a:t>
            </a:r>
            <a:endParaRPr kumimoji="0" lang="fr-F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5742" y="1821300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Naviguez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l’emplacement du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chargez les deux tables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dans l’éditeur de requêtes.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6848" y="2678937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entre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est bien établie.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69" y="1574770"/>
            <a:ext cx="6405893" cy="46533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43810" y="6029540"/>
            <a:ext cx="1183871" cy="19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055" y="1205438"/>
            <a:ext cx="3666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Nommez</a:t>
            </a:r>
            <a:r>
              <a:rPr lang="fr-FR" sz="2000" dirty="0"/>
              <a:t> </a:t>
            </a:r>
            <a:r>
              <a:rPr lang="fr-FR" sz="2000" dirty="0" smtClean="0"/>
              <a:t>deux </a:t>
            </a:r>
            <a:r>
              <a:rPr lang="fr-FR" sz="2000" dirty="0"/>
              <a:t>pages du rapport :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9392" y="1605548"/>
            <a:ext cx="20473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Continent details </a:t>
            </a:r>
          </a:p>
        </p:txBody>
      </p:sp>
    </p:spTree>
    <p:extLst>
      <p:ext uri="{BB962C8B-B14F-4D97-AF65-F5344CB8AC3E}">
        <p14:creationId xmlns:p14="http://schemas.microsoft.com/office/powerpoint/2010/main" val="184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10" y="918876"/>
            <a:ext cx="4473000" cy="353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8135" y="8532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/>
              <a:t>Ajoutez trois visuels</a:t>
            </a:r>
            <a:r>
              <a:rPr lang="fr-FR" sz="2000" dirty="0"/>
              <a:t> sur la page </a:t>
            </a:r>
            <a:r>
              <a:rPr lang="fr-FR" sz="2000" b="1" dirty="0"/>
              <a:t>GDP</a:t>
            </a:r>
            <a:r>
              <a:rPr lang="fr-FR" sz="2000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Une </a:t>
            </a:r>
            <a:r>
              <a:rPr lang="fr-FR" sz="2000" b="1" dirty="0"/>
              <a:t>carte géographique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 </a:t>
            </a:r>
            <a:r>
              <a:rPr lang="fr-FR" sz="2000" b="1" dirty="0"/>
              <a:t>histogramme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Un </a:t>
            </a:r>
            <a:r>
              <a:rPr lang="fr-FR" sz="2000" b="1" dirty="0"/>
              <a:t>visuel d’étiquette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21567" y="2486944"/>
            <a:ext cx="620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/>
              <a:t>Ajoutez le champ </a:t>
            </a:r>
            <a:r>
              <a:rPr lang="fr-FR" sz="2000" b="1" dirty="0" err="1"/>
              <a:t>ContinentName</a:t>
            </a:r>
            <a:r>
              <a:rPr lang="fr-FR" sz="2000" dirty="0"/>
              <a:t> à la propriété </a:t>
            </a:r>
            <a:r>
              <a:rPr lang="fr-FR" sz="2000" b="1" dirty="0"/>
              <a:t>Location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7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9" y="948582"/>
            <a:ext cx="428805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78135" y="948582"/>
            <a:ext cx="4241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Configurez l’histogramme</a:t>
            </a:r>
            <a:r>
              <a:rPr lang="fr-FR" sz="2000" dirty="0"/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Ajoutez </a:t>
            </a:r>
            <a:r>
              <a:rPr lang="fr-FR" sz="2000" b="1" dirty="0" err="1"/>
              <a:t>ContinentName</a:t>
            </a:r>
            <a:r>
              <a:rPr lang="fr-FR" sz="2000" dirty="0"/>
              <a:t> à </a:t>
            </a:r>
            <a:r>
              <a:rPr lang="fr-FR" sz="2000" b="1" dirty="0"/>
              <a:t>Axis</a:t>
            </a:r>
            <a:r>
              <a:rPr lang="fr-FR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Ajoutez </a:t>
            </a:r>
            <a:r>
              <a:rPr lang="fr-FR" sz="2000" b="1" dirty="0" err="1"/>
              <a:t>gdp</a:t>
            </a:r>
            <a:r>
              <a:rPr lang="fr-FR" sz="2000" dirty="0"/>
              <a:t> à </a:t>
            </a:r>
            <a:r>
              <a:rPr lang="fr-FR" sz="2000" b="1" dirty="0"/>
              <a:t>Values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4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586" y="1078650"/>
            <a:ext cx="487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Glissez le champ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gdp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vers la propriété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Fields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6" y="1687476"/>
            <a:ext cx="4116699" cy="2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72" b="4372"/>
          <a:stretch/>
        </p:blipFill>
        <p:spPr bwMode="auto">
          <a:xfrm>
            <a:off x="5496678" y="1061102"/>
            <a:ext cx="408622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8135" y="979276"/>
            <a:ext cx="4452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Ajoutez un visuel de tableau</a:t>
            </a:r>
            <a:r>
              <a:rPr lang="fr-FR" sz="2000" dirty="0"/>
              <a:t> sur la page </a:t>
            </a:r>
            <a:r>
              <a:rPr lang="fr-FR" sz="2000" b="1" dirty="0" err="1"/>
              <a:t>Details</a:t>
            </a:r>
            <a:r>
              <a:rPr lang="fr-FR" sz="2000" dirty="0"/>
              <a:t> et ajoutez les champs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ContinentName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Rank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59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137" y="968914"/>
            <a:ext cx="43451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Glisser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niveau la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zonne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6" y="1682953"/>
            <a:ext cx="3552825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1754748" y="2476106"/>
            <a:ext cx="1257300" cy="32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13057" y="968914"/>
            <a:ext cx="208467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level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 bwMode="auto">
          <a:xfrm>
            <a:off x="5626732" y="1515120"/>
            <a:ext cx="24098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5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14" y="903964"/>
            <a:ext cx="598452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Revenez vers  la page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cliquez droit souris sur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514" y="1277656"/>
            <a:ext cx="437491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presence du menu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" y="1791809"/>
            <a:ext cx="5087597" cy="374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190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2025-03-05T11:32:50Z</dcterms:modified>
</cp:coreProperties>
</file>